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0" r:id="rId5"/>
    <p:sldId id="261" r:id="rId6"/>
    <p:sldId id="264" r:id="rId7"/>
    <p:sldId id="267" r:id="rId8"/>
    <p:sldId id="277" r:id="rId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300"/>
    <a:srgbClr val="CC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59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90D2B2A-9785-4736-81F1-F7DC567270A6}" type="doc">
      <dgm:prSet loTypeId="urn:microsoft.com/office/officeart/2005/8/layout/matrix1" loCatId="matrix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0813AB9F-F5FD-470C-B361-559433AAAADA}">
      <dgm:prSet phldrT="[Текст]" custT="1"/>
      <dgm:spPr>
        <a:solidFill>
          <a:schemeClr val="bg2"/>
        </a:solidFill>
      </dgm:spPr>
      <dgm:t>
        <a:bodyPr/>
        <a:lstStyle/>
        <a:p>
          <a:r>
            <a:rPr lang="ru-RU" sz="3200" b="1" dirty="0" smtClean="0">
              <a:latin typeface="Arial Black" panose="020B0A04020102020204" pitchFamily="34" charset="0"/>
            </a:rPr>
            <a:t>Тень</a:t>
          </a:r>
          <a:endParaRPr lang="ru-RU" sz="3200" b="1" dirty="0">
            <a:latin typeface="Arial Black" panose="020B0A04020102020204" pitchFamily="34" charset="0"/>
          </a:endParaRPr>
        </a:p>
      </dgm:t>
    </dgm:pt>
    <dgm:pt modelId="{E2FA762B-FBFC-44F1-8AE6-4353AA9E1D79}" type="parTrans" cxnId="{2864A11E-26A2-4A3C-BD75-A76E0FC32295}">
      <dgm:prSet/>
      <dgm:spPr/>
      <dgm:t>
        <a:bodyPr/>
        <a:lstStyle/>
        <a:p>
          <a:endParaRPr lang="ru-RU"/>
        </a:p>
      </dgm:t>
    </dgm:pt>
    <dgm:pt modelId="{0E415569-503B-4F15-9B88-C0EE84F06EC2}" type="sibTrans" cxnId="{2864A11E-26A2-4A3C-BD75-A76E0FC32295}">
      <dgm:prSet/>
      <dgm:spPr/>
      <dgm:t>
        <a:bodyPr/>
        <a:lstStyle/>
        <a:p>
          <a:endParaRPr lang="ru-RU"/>
        </a:p>
      </dgm:t>
    </dgm:pt>
    <dgm:pt modelId="{5CC12A23-455C-4B4F-8606-A6E30923F9FC}">
      <dgm:prSet phldrT="[Текст]"/>
      <dgm:spPr>
        <a:solidFill>
          <a:schemeClr val="bg2">
            <a:lumMod val="25000"/>
          </a:schemeClr>
        </a:solidFill>
      </dgm:spPr>
      <dgm:t>
        <a:bodyPr/>
        <a:lstStyle/>
        <a:p>
          <a:r>
            <a:rPr lang="ru-RU" dirty="0" smtClean="0"/>
            <a:t>Возрастные</a:t>
          </a:r>
        </a:p>
        <a:p>
          <a:r>
            <a:rPr lang="ru-RU" dirty="0" smtClean="0"/>
            <a:t>рамки</a:t>
          </a:r>
          <a:endParaRPr lang="ru-RU" dirty="0"/>
        </a:p>
      </dgm:t>
    </dgm:pt>
    <dgm:pt modelId="{31816470-54D3-41BB-8174-913EA4653A31}" type="parTrans" cxnId="{91F264A1-1266-484C-A49F-3E28884F9403}">
      <dgm:prSet/>
      <dgm:spPr/>
      <dgm:t>
        <a:bodyPr/>
        <a:lstStyle/>
        <a:p>
          <a:endParaRPr lang="ru-RU"/>
        </a:p>
      </dgm:t>
    </dgm:pt>
    <dgm:pt modelId="{CD56BF12-A858-41AC-BDF2-AE0677B6CAE1}" type="sibTrans" cxnId="{91F264A1-1266-484C-A49F-3E28884F9403}">
      <dgm:prSet/>
      <dgm:spPr/>
      <dgm:t>
        <a:bodyPr/>
        <a:lstStyle/>
        <a:p>
          <a:endParaRPr lang="ru-RU"/>
        </a:p>
      </dgm:t>
    </dgm:pt>
    <dgm:pt modelId="{C8617D32-8D8D-4AA8-8E9D-B0B736587C76}">
      <dgm:prSet phldrT="[Текст]"/>
      <dgm:spPr>
        <a:solidFill>
          <a:schemeClr val="tx1">
            <a:lumMod val="50000"/>
            <a:lumOff val="50000"/>
          </a:schemeClr>
        </a:solidFill>
      </dgm:spPr>
      <dgm:t>
        <a:bodyPr/>
        <a:lstStyle/>
        <a:p>
          <a:r>
            <a:rPr lang="ru-RU" dirty="0" smtClean="0"/>
            <a:t>Внешнее</a:t>
          </a:r>
        </a:p>
        <a:p>
          <a:r>
            <a:rPr lang="ru-RU" dirty="0" smtClean="0"/>
            <a:t>неприятие</a:t>
          </a:r>
        </a:p>
        <a:p>
          <a:r>
            <a:rPr lang="ru-RU" dirty="0" smtClean="0"/>
            <a:t>беспомощности</a:t>
          </a:r>
        </a:p>
        <a:p>
          <a:r>
            <a:rPr lang="ru-RU" dirty="0" smtClean="0"/>
            <a:t>и бессилия</a:t>
          </a:r>
          <a:endParaRPr lang="ru-RU" dirty="0"/>
        </a:p>
      </dgm:t>
    </dgm:pt>
    <dgm:pt modelId="{7F7093B1-F146-41F2-B7F0-9087330388B8}" type="parTrans" cxnId="{900A1998-F2FF-4B36-92E1-343CC9F44BFB}">
      <dgm:prSet/>
      <dgm:spPr/>
      <dgm:t>
        <a:bodyPr/>
        <a:lstStyle/>
        <a:p>
          <a:endParaRPr lang="ru-RU"/>
        </a:p>
      </dgm:t>
    </dgm:pt>
    <dgm:pt modelId="{E4CB2CEC-6E52-4CAC-8EF1-1DCDC51E3EBC}" type="sibTrans" cxnId="{900A1998-F2FF-4B36-92E1-343CC9F44BFB}">
      <dgm:prSet/>
      <dgm:spPr/>
      <dgm:t>
        <a:bodyPr/>
        <a:lstStyle/>
        <a:p>
          <a:endParaRPr lang="ru-RU"/>
        </a:p>
      </dgm:t>
    </dgm:pt>
    <dgm:pt modelId="{6CF56D6F-EB10-49A2-9ACF-ABD32536D820}">
      <dgm:prSet phldrT="[Текст]"/>
      <dgm:spPr>
        <a:solidFill>
          <a:schemeClr val="bg2">
            <a:lumMod val="50000"/>
          </a:schemeClr>
        </a:solidFill>
      </dgm:spPr>
      <dgm:t>
        <a:bodyPr/>
        <a:lstStyle/>
        <a:p>
          <a:r>
            <a:rPr lang="ru-RU" dirty="0" smtClean="0"/>
            <a:t>Неисчерпаемый</a:t>
          </a:r>
        </a:p>
        <a:p>
          <a:r>
            <a:rPr lang="ru-RU" dirty="0" smtClean="0"/>
            <a:t>источник</a:t>
          </a:r>
        </a:p>
        <a:p>
          <a:r>
            <a:rPr lang="ru-RU" dirty="0" smtClean="0"/>
            <a:t>творческой силы</a:t>
          </a:r>
          <a:endParaRPr lang="ru-RU" dirty="0"/>
        </a:p>
      </dgm:t>
    </dgm:pt>
    <dgm:pt modelId="{90334393-A69D-4503-BA55-756AC41AFEE6}" type="parTrans" cxnId="{31E58BCC-D915-47EF-B782-E9F343F65288}">
      <dgm:prSet/>
      <dgm:spPr/>
      <dgm:t>
        <a:bodyPr/>
        <a:lstStyle/>
        <a:p>
          <a:endParaRPr lang="ru-RU"/>
        </a:p>
      </dgm:t>
    </dgm:pt>
    <dgm:pt modelId="{AC4E7053-0EBF-4C48-8E9E-76C0E2030A6B}" type="sibTrans" cxnId="{31E58BCC-D915-47EF-B782-E9F343F65288}">
      <dgm:prSet/>
      <dgm:spPr/>
      <dgm:t>
        <a:bodyPr/>
        <a:lstStyle/>
        <a:p>
          <a:endParaRPr lang="ru-RU"/>
        </a:p>
      </dgm:t>
    </dgm:pt>
    <dgm:pt modelId="{641D043D-B7E5-49F4-9F29-DA7EAEAD4F02}">
      <dgm:prSet phldrT="[Текст]"/>
      <dgm:spPr>
        <a:solidFill>
          <a:schemeClr val="bg2">
            <a:lumMod val="75000"/>
          </a:schemeClr>
        </a:solidFill>
      </dgm:spPr>
      <dgm:t>
        <a:bodyPr/>
        <a:lstStyle/>
        <a:p>
          <a:r>
            <a:rPr lang="ru-RU" dirty="0" smtClean="0"/>
            <a:t>Элиминация </a:t>
          </a:r>
        </a:p>
        <a:p>
          <a:r>
            <a:rPr lang="ru-RU" dirty="0" smtClean="0"/>
            <a:t>смерти</a:t>
          </a:r>
          <a:endParaRPr lang="ru-RU" dirty="0"/>
        </a:p>
      </dgm:t>
    </dgm:pt>
    <dgm:pt modelId="{3B7E812F-5EB8-44DB-B08E-768596378CD7}" type="parTrans" cxnId="{E96B797F-1385-4E4A-9287-061458C968D2}">
      <dgm:prSet/>
      <dgm:spPr/>
      <dgm:t>
        <a:bodyPr/>
        <a:lstStyle/>
        <a:p>
          <a:endParaRPr lang="ru-RU"/>
        </a:p>
      </dgm:t>
    </dgm:pt>
    <dgm:pt modelId="{202203EC-2420-41B1-B493-4F67179952EE}" type="sibTrans" cxnId="{E96B797F-1385-4E4A-9287-061458C968D2}">
      <dgm:prSet/>
      <dgm:spPr/>
      <dgm:t>
        <a:bodyPr/>
        <a:lstStyle/>
        <a:p>
          <a:endParaRPr lang="ru-RU"/>
        </a:p>
      </dgm:t>
    </dgm:pt>
    <dgm:pt modelId="{97A18AED-0D76-4058-B0B2-A51F12E597BB}" type="pres">
      <dgm:prSet presAssocID="{090D2B2A-9785-4736-81F1-F7DC567270A6}" presName="diagram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26D9C888-21C1-42EE-9D15-3D9905BF1384}" type="pres">
      <dgm:prSet presAssocID="{090D2B2A-9785-4736-81F1-F7DC567270A6}" presName="matrix" presStyleCnt="0"/>
      <dgm:spPr/>
    </dgm:pt>
    <dgm:pt modelId="{3CD2625F-9D32-47C2-A309-703B25CCF312}" type="pres">
      <dgm:prSet presAssocID="{090D2B2A-9785-4736-81F1-F7DC567270A6}" presName="tile1" presStyleLbl="node1" presStyleIdx="0" presStyleCnt="4" custLinFactNeighborY="0"/>
      <dgm:spPr/>
      <dgm:t>
        <a:bodyPr/>
        <a:lstStyle/>
        <a:p>
          <a:endParaRPr lang="ru-RU"/>
        </a:p>
      </dgm:t>
    </dgm:pt>
    <dgm:pt modelId="{521A3AFC-64C6-403D-AB65-DD821DCC63D7}" type="pres">
      <dgm:prSet presAssocID="{090D2B2A-9785-4736-81F1-F7DC567270A6}" presName="tile1text" presStyleLbl="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8657B20-D98F-491F-8D92-1B364028D3F9}" type="pres">
      <dgm:prSet presAssocID="{090D2B2A-9785-4736-81F1-F7DC567270A6}" presName="tile2" presStyleLbl="node1" presStyleIdx="1" presStyleCnt="4"/>
      <dgm:spPr/>
      <dgm:t>
        <a:bodyPr/>
        <a:lstStyle/>
        <a:p>
          <a:endParaRPr lang="ru-RU"/>
        </a:p>
      </dgm:t>
    </dgm:pt>
    <dgm:pt modelId="{A4FD834B-A6E7-4C63-BB5F-FCB2837BC251}" type="pres">
      <dgm:prSet presAssocID="{090D2B2A-9785-4736-81F1-F7DC567270A6}" presName="tile2text" presStyleLbl="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A148063-F934-4AA9-B67E-E986F954E5E9}" type="pres">
      <dgm:prSet presAssocID="{090D2B2A-9785-4736-81F1-F7DC567270A6}" presName="tile3" presStyleLbl="node1" presStyleIdx="2" presStyleCnt="4"/>
      <dgm:spPr/>
      <dgm:t>
        <a:bodyPr/>
        <a:lstStyle/>
        <a:p>
          <a:endParaRPr lang="ru-RU"/>
        </a:p>
      </dgm:t>
    </dgm:pt>
    <dgm:pt modelId="{55FD2B14-6D35-4E45-B88E-8C06ECC8D172}" type="pres">
      <dgm:prSet presAssocID="{090D2B2A-9785-4736-81F1-F7DC567270A6}" presName="tile3text" presStyleLbl="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29A07E8-066D-4833-ACD7-8B78CE99FD5F}" type="pres">
      <dgm:prSet presAssocID="{090D2B2A-9785-4736-81F1-F7DC567270A6}" presName="tile4" presStyleLbl="node1" presStyleIdx="3" presStyleCnt="4" custLinFactNeighborX="-832" custLinFactNeighborY="0"/>
      <dgm:spPr/>
      <dgm:t>
        <a:bodyPr/>
        <a:lstStyle/>
        <a:p>
          <a:endParaRPr lang="ru-RU"/>
        </a:p>
      </dgm:t>
    </dgm:pt>
    <dgm:pt modelId="{FD9D9E3E-7C03-404F-81F3-F7725785DC51}" type="pres">
      <dgm:prSet presAssocID="{090D2B2A-9785-4736-81F1-F7DC567270A6}" presName="tile4text" presStyleLbl="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DC53AA3-4F56-4E3C-93D9-6069552C4441}" type="pres">
      <dgm:prSet presAssocID="{090D2B2A-9785-4736-81F1-F7DC567270A6}" presName="centerTile" presStyleLbl="fgShp" presStyleIdx="0" presStyleCnt="1" custLinFactNeighborX="853">
        <dgm:presLayoutVars>
          <dgm:chMax val="0"/>
          <dgm:chPref val="0"/>
        </dgm:presLayoutVars>
      </dgm:prSet>
      <dgm:spPr/>
      <dgm:t>
        <a:bodyPr/>
        <a:lstStyle/>
        <a:p>
          <a:endParaRPr lang="ru-RU"/>
        </a:p>
      </dgm:t>
    </dgm:pt>
  </dgm:ptLst>
  <dgm:cxnLst>
    <dgm:cxn modelId="{2864A11E-26A2-4A3C-BD75-A76E0FC32295}" srcId="{090D2B2A-9785-4736-81F1-F7DC567270A6}" destId="{0813AB9F-F5FD-470C-B361-559433AAAADA}" srcOrd="0" destOrd="0" parTransId="{E2FA762B-FBFC-44F1-8AE6-4353AA9E1D79}" sibTransId="{0E415569-503B-4F15-9B88-C0EE84F06EC2}"/>
    <dgm:cxn modelId="{66DEB120-2D8F-4CF9-B323-9649A555EF3F}" type="presOf" srcId="{6CF56D6F-EB10-49A2-9ACF-ABD32536D820}" destId="{2A148063-F934-4AA9-B67E-E986F954E5E9}" srcOrd="0" destOrd="0" presId="urn:microsoft.com/office/officeart/2005/8/layout/matrix1"/>
    <dgm:cxn modelId="{42B363E9-A3DB-4851-B9B8-1A81631F7637}" type="presOf" srcId="{641D043D-B7E5-49F4-9F29-DA7EAEAD4F02}" destId="{FD9D9E3E-7C03-404F-81F3-F7725785DC51}" srcOrd="1" destOrd="0" presId="urn:microsoft.com/office/officeart/2005/8/layout/matrix1"/>
    <dgm:cxn modelId="{F501FD95-1501-4FC8-BDE1-B407D502A880}" type="presOf" srcId="{641D043D-B7E5-49F4-9F29-DA7EAEAD4F02}" destId="{329A07E8-066D-4833-ACD7-8B78CE99FD5F}" srcOrd="0" destOrd="0" presId="urn:microsoft.com/office/officeart/2005/8/layout/matrix1"/>
    <dgm:cxn modelId="{AD627BDD-B9C2-462E-81C6-E9E85AD8930E}" type="presOf" srcId="{5CC12A23-455C-4B4F-8606-A6E30923F9FC}" destId="{3CD2625F-9D32-47C2-A309-703B25CCF312}" srcOrd="0" destOrd="0" presId="urn:microsoft.com/office/officeart/2005/8/layout/matrix1"/>
    <dgm:cxn modelId="{F13283C9-6837-449F-A42A-327ACD3C6969}" type="presOf" srcId="{0813AB9F-F5FD-470C-B361-559433AAAADA}" destId="{DDC53AA3-4F56-4E3C-93D9-6069552C4441}" srcOrd="0" destOrd="0" presId="urn:microsoft.com/office/officeart/2005/8/layout/matrix1"/>
    <dgm:cxn modelId="{F41BAAE0-7CD1-4403-93F2-52D2F503C9B6}" type="presOf" srcId="{5CC12A23-455C-4B4F-8606-A6E30923F9FC}" destId="{521A3AFC-64C6-403D-AB65-DD821DCC63D7}" srcOrd="1" destOrd="0" presId="urn:microsoft.com/office/officeart/2005/8/layout/matrix1"/>
    <dgm:cxn modelId="{7548CD82-D7ED-443A-A402-2271C034CC87}" type="presOf" srcId="{C8617D32-8D8D-4AA8-8E9D-B0B736587C76}" destId="{B8657B20-D98F-491F-8D92-1B364028D3F9}" srcOrd="0" destOrd="0" presId="urn:microsoft.com/office/officeart/2005/8/layout/matrix1"/>
    <dgm:cxn modelId="{31E58BCC-D915-47EF-B782-E9F343F65288}" srcId="{0813AB9F-F5FD-470C-B361-559433AAAADA}" destId="{6CF56D6F-EB10-49A2-9ACF-ABD32536D820}" srcOrd="2" destOrd="0" parTransId="{90334393-A69D-4503-BA55-756AC41AFEE6}" sibTransId="{AC4E7053-0EBF-4C48-8E9E-76C0E2030A6B}"/>
    <dgm:cxn modelId="{900A1998-F2FF-4B36-92E1-343CC9F44BFB}" srcId="{0813AB9F-F5FD-470C-B361-559433AAAADA}" destId="{C8617D32-8D8D-4AA8-8E9D-B0B736587C76}" srcOrd="1" destOrd="0" parTransId="{7F7093B1-F146-41F2-B7F0-9087330388B8}" sibTransId="{E4CB2CEC-6E52-4CAC-8EF1-1DCDC51E3EBC}"/>
    <dgm:cxn modelId="{91F264A1-1266-484C-A49F-3E28884F9403}" srcId="{0813AB9F-F5FD-470C-B361-559433AAAADA}" destId="{5CC12A23-455C-4B4F-8606-A6E30923F9FC}" srcOrd="0" destOrd="0" parTransId="{31816470-54D3-41BB-8174-913EA4653A31}" sibTransId="{CD56BF12-A858-41AC-BDF2-AE0677B6CAE1}"/>
    <dgm:cxn modelId="{983275F8-DF7F-46D1-9A27-AAEADB4EA91C}" type="presOf" srcId="{C8617D32-8D8D-4AA8-8E9D-B0B736587C76}" destId="{A4FD834B-A6E7-4C63-BB5F-FCB2837BC251}" srcOrd="1" destOrd="0" presId="urn:microsoft.com/office/officeart/2005/8/layout/matrix1"/>
    <dgm:cxn modelId="{1443D836-0A66-442A-B279-638CF1B5D126}" type="presOf" srcId="{6CF56D6F-EB10-49A2-9ACF-ABD32536D820}" destId="{55FD2B14-6D35-4E45-B88E-8C06ECC8D172}" srcOrd="1" destOrd="0" presId="urn:microsoft.com/office/officeart/2005/8/layout/matrix1"/>
    <dgm:cxn modelId="{E96B797F-1385-4E4A-9287-061458C968D2}" srcId="{0813AB9F-F5FD-470C-B361-559433AAAADA}" destId="{641D043D-B7E5-49F4-9F29-DA7EAEAD4F02}" srcOrd="3" destOrd="0" parTransId="{3B7E812F-5EB8-44DB-B08E-768596378CD7}" sibTransId="{202203EC-2420-41B1-B493-4F67179952EE}"/>
    <dgm:cxn modelId="{09B07CAC-F6AC-412F-86A1-AE28E0DBFA16}" type="presOf" srcId="{090D2B2A-9785-4736-81F1-F7DC567270A6}" destId="{97A18AED-0D76-4058-B0B2-A51F12E597BB}" srcOrd="0" destOrd="0" presId="urn:microsoft.com/office/officeart/2005/8/layout/matrix1"/>
    <dgm:cxn modelId="{16C9180D-AC26-4EB5-9CEE-C892EF7D0875}" type="presParOf" srcId="{97A18AED-0D76-4058-B0B2-A51F12E597BB}" destId="{26D9C888-21C1-42EE-9D15-3D9905BF1384}" srcOrd="0" destOrd="0" presId="urn:microsoft.com/office/officeart/2005/8/layout/matrix1"/>
    <dgm:cxn modelId="{9A8561B5-9258-48D7-B743-A247F65FBB2A}" type="presParOf" srcId="{26D9C888-21C1-42EE-9D15-3D9905BF1384}" destId="{3CD2625F-9D32-47C2-A309-703B25CCF312}" srcOrd="0" destOrd="0" presId="urn:microsoft.com/office/officeart/2005/8/layout/matrix1"/>
    <dgm:cxn modelId="{D4AE6C74-AAED-4204-A154-605B356CFF97}" type="presParOf" srcId="{26D9C888-21C1-42EE-9D15-3D9905BF1384}" destId="{521A3AFC-64C6-403D-AB65-DD821DCC63D7}" srcOrd="1" destOrd="0" presId="urn:microsoft.com/office/officeart/2005/8/layout/matrix1"/>
    <dgm:cxn modelId="{4DF8D7EF-AB00-4A6A-BA87-4081D49C24E2}" type="presParOf" srcId="{26D9C888-21C1-42EE-9D15-3D9905BF1384}" destId="{B8657B20-D98F-491F-8D92-1B364028D3F9}" srcOrd="2" destOrd="0" presId="urn:microsoft.com/office/officeart/2005/8/layout/matrix1"/>
    <dgm:cxn modelId="{7F5F364A-78BB-42F0-A1F5-E60F0DFC367E}" type="presParOf" srcId="{26D9C888-21C1-42EE-9D15-3D9905BF1384}" destId="{A4FD834B-A6E7-4C63-BB5F-FCB2837BC251}" srcOrd="3" destOrd="0" presId="urn:microsoft.com/office/officeart/2005/8/layout/matrix1"/>
    <dgm:cxn modelId="{A12C901C-5855-40EF-8F26-95798BC9102C}" type="presParOf" srcId="{26D9C888-21C1-42EE-9D15-3D9905BF1384}" destId="{2A148063-F934-4AA9-B67E-E986F954E5E9}" srcOrd="4" destOrd="0" presId="urn:microsoft.com/office/officeart/2005/8/layout/matrix1"/>
    <dgm:cxn modelId="{1B523CF2-C94D-4E9C-B0BA-7FE881CA1EF5}" type="presParOf" srcId="{26D9C888-21C1-42EE-9D15-3D9905BF1384}" destId="{55FD2B14-6D35-4E45-B88E-8C06ECC8D172}" srcOrd="5" destOrd="0" presId="urn:microsoft.com/office/officeart/2005/8/layout/matrix1"/>
    <dgm:cxn modelId="{482296DB-5087-49B1-961F-EF543482890A}" type="presParOf" srcId="{26D9C888-21C1-42EE-9D15-3D9905BF1384}" destId="{329A07E8-066D-4833-ACD7-8B78CE99FD5F}" srcOrd="6" destOrd="0" presId="urn:microsoft.com/office/officeart/2005/8/layout/matrix1"/>
    <dgm:cxn modelId="{824BA597-0C58-4937-B1D0-915C38A2BE19}" type="presParOf" srcId="{26D9C888-21C1-42EE-9D15-3D9905BF1384}" destId="{FD9D9E3E-7C03-404F-81F3-F7725785DC51}" srcOrd="7" destOrd="0" presId="urn:microsoft.com/office/officeart/2005/8/layout/matrix1"/>
    <dgm:cxn modelId="{9EA1E924-1CF1-4D5D-BF25-6373AA1B187B}" type="presParOf" srcId="{97A18AED-0D76-4058-B0B2-A51F12E597BB}" destId="{DDC53AA3-4F56-4E3C-93D9-6069552C4441}" srcOrd="1" destOrd="0" presId="urn:microsoft.com/office/officeart/2005/8/layout/matrix1"/>
  </dgm:cxnLst>
  <dgm:bg>
    <a:noFill/>
  </dgm:bg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CD2625F-9D32-47C2-A309-703B25CCF312}">
      <dsp:nvSpPr>
        <dsp:cNvPr id="0" name=""/>
        <dsp:cNvSpPr/>
      </dsp:nvSpPr>
      <dsp:spPr>
        <a:xfrm rot="16200000">
          <a:off x="441705" y="-441705"/>
          <a:ext cx="2513904" cy="3397315"/>
        </a:xfrm>
        <a:prstGeom prst="round1Rect">
          <a:avLst/>
        </a:prstGeom>
        <a:solidFill>
          <a:schemeClr val="bg2">
            <a:lumMod val="2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9352" tIns="149352" rIns="149352" bIns="149352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kern="1200" dirty="0" smtClean="0"/>
            <a:t>Возрастные</a:t>
          </a:r>
        </a:p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kern="1200" dirty="0" smtClean="0"/>
            <a:t>рамки</a:t>
          </a:r>
          <a:endParaRPr lang="ru-RU" sz="2100" kern="1200" dirty="0"/>
        </a:p>
      </dsp:txBody>
      <dsp:txXfrm rot="5400000">
        <a:off x="0" y="0"/>
        <a:ext cx="3397315" cy="1885428"/>
      </dsp:txXfrm>
    </dsp:sp>
    <dsp:sp modelId="{B8657B20-D98F-491F-8D92-1B364028D3F9}">
      <dsp:nvSpPr>
        <dsp:cNvPr id="0" name=""/>
        <dsp:cNvSpPr/>
      </dsp:nvSpPr>
      <dsp:spPr>
        <a:xfrm>
          <a:off x="3397315" y="0"/>
          <a:ext cx="3397315" cy="2513904"/>
        </a:xfrm>
        <a:prstGeom prst="round1Rect">
          <a:avLst/>
        </a:prstGeom>
        <a:solidFill>
          <a:schemeClr val="tx1">
            <a:lumMod val="50000"/>
            <a:lumOff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9352" tIns="149352" rIns="149352" bIns="149352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kern="1200" dirty="0" smtClean="0"/>
            <a:t>Внешнее</a:t>
          </a:r>
        </a:p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kern="1200" dirty="0" smtClean="0"/>
            <a:t>неприятие</a:t>
          </a:r>
        </a:p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kern="1200" dirty="0" smtClean="0"/>
            <a:t>беспомощности</a:t>
          </a:r>
        </a:p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kern="1200" dirty="0" smtClean="0"/>
            <a:t>и бессилия</a:t>
          </a:r>
          <a:endParaRPr lang="ru-RU" sz="2100" kern="1200" dirty="0"/>
        </a:p>
      </dsp:txBody>
      <dsp:txXfrm>
        <a:off x="3397315" y="0"/>
        <a:ext cx="3397315" cy="1885428"/>
      </dsp:txXfrm>
    </dsp:sp>
    <dsp:sp modelId="{2A148063-F934-4AA9-B67E-E986F954E5E9}">
      <dsp:nvSpPr>
        <dsp:cNvPr id="0" name=""/>
        <dsp:cNvSpPr/>
      </dsp:nvSpPr>
      <dsp:spPr>
        <a:xfrm rot="10800000">
          <a:off x="0" y="2513904"/>
          <a:ext cx="3397315" cy="2513904"/>
        </a:xfrm>
        <a:prstGeom prst="round1Rect">
          <a:avLst/>
        </a:prstGeom>
        <a:solidFill>
          <a:schemeClr val="bg2">
            <a:lumMod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9352" tIns="149352" rIns="149352" bIns="149352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kern="1200" dirty="0" smtClean="0"/>
            <a:t>Неисчерпаемый</a:t>
          </a:r>
        </a:p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kern="1200" dirty="0" smtClean="0"/>
            <a:t>источник</a:t>
          </a:r>
        </a:p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kern="1200" dirty="0" smtClean="0"/>
            <a:t>творческой силы</a:t>
          </a:r>
          <a:endParaRPr lang="ru-RU" sz="2100" kern="1200" dirty="0"/>
        </a:p>
      </dsp:txBody>
      <dsp:txXfrm rot="10800000">
        <a:off x="0" y="3142380"/>
        <a:ext cx="3397315" cy="1885428"/>
      </dsp:txXfrm>
    </dsp:sp>
    <dsp:sp modelId="{329A07E8-066D-4833-ACD7-8B78CE99FD5F}">
      <dsp:nvSpPr>
        <dsp:cNvPr id="0" name=""/>
        <dsp:cNvSpPr/>
      </dsp:nvSpPr>
      <dsp:spPr>
        <a:xfrm rot="5400000">
          <a:off x="3810755" y="2072199"/>
          <a:ext cx="2513904" cy="3397315"/>
        </a:xfrm>
        <a:prstGeom prst="round1Rect">
          <a:avLst/>
        </a:prstGeom>
        <a:solidFill>
          <a:schemeClr val="bg2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9352" tIns="149352" rIns="149352" bIns="149352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kern="1200" dirty="0" smtClean="0"/>
            <a:t>Элиминация </a:t>
          </a:r>
        </a:p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kern="1200" dirty="0" smtClean="0"/>
            <a:t>смерти</a:t>
          </a:r>
          <a:endParaRPr lang="ru-RU" sz="2100" kern="1200" dirty="0"/>
        </a:p>
      </dsp:txBody>
      <dsp:txXfrm rot="-5400000">
        <a:off x="3369050" y="3142380"/>
        <a:ext cx="3397315" cy="1885428"/>
      </dsp:txXfrm>
    </dsp:sp>
    <dsp:sp modelId="{DDC53AA3-4F56-4E3C-93D9-6069552C4441}">
      <dsp:nvSpPr>
        <dsp:cNvPr id="0" name=""/>
        <dsp:cNvSpPr/>
      </dsp:nvSpPr>
      <dsp:spPr>
        <a:xfrm>
          <a:off x="2395508" y="1885428"/>
          <a:ext cx="2038389" cy="1256952"/>
        </a:xfrm>
        <a:prstGeom prst="roundRect">
          <a:avLst/>
        </a:prstGeom>
        <a:solidFill>
          <a:schemeClr val="bg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b="1" kern="1200" dirty="0" smtClean="0">
              <a:latin typeface="Arial Black" panose="020B0A04020102020204" pitchFamily="34" charset="0"/>
            </a:rPr>
            <a:t>Тень</a:t>
          </a:r>
          <a:endParaRPr lang="ru-RU" sz="3200" b="1" kern="1200" dirty="0">
            <a:latin typeface="Arial Black" panose="020B0A04020102020204" pitchFamily="34" charset="0"/>
          </a:endParaRPr>
        </a:p>
      </dsp:txBody>
      <dsp:txXfrm>
        <a:off x="2456867" y="1946787"/>
        <a:ext cx="1915671" cy="113423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matrix1">
  <dgm:title val=""/>
  <dgm:desc val=""/>
  <dgm:catLst>
    <dgm:cat type="matrix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clrData>
  <dgm:layoutNode name="diagram">
    <dgm:varLst>
      <dgm:chMax val="1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ctrX" for="ch" forName="matrix" refType="w" fact="0.5"/>
      <dgm:constr type="ctrY" for="ch" forName="matrix" refType="h" fact="0.5"/>
      <dgm:constr type="w" for="ch" forName="matrix" refType="w"/>
      <dgm:constr type="h" for="ch" forName="matrix" refType="h"/>
      <dgm:constr type="ctrX" for="ch" forName="centerTile" refType="w" fact="0.5"/>
      <dgm:constr type="ctrY" for="ch" forName="centerTile" refType="h" fact="0.5"/>
      <dgm:constr type="w" for="ch" forName="centerTile" refType="w" fact="0.3"/>
      <dgm:constr type="h" for="ch" forName="centerTile" refType="h" fact="0.25"/>
      <dgm:constr type="primFontSz" for="des" ptType="node" op="equ" val="65"/>
    </dgm:constrLst>
    <dgm:ruleLst/>
    <dgm:choose name="Name0">
      <dgm:if name="Name1" axis="ch" ptType="node" func="cnt" op="gte" val="1">
        <dgm:layoutNode name="matrix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l" for="ch" forName="tile1"/>
            <dgm:constr type="t" for="ch" forName="tile1"/>
            <dgm:constr type="r" for="ch" forName="tile1" refType="w" fact="0.5"/>
            <dgm:constr type="b" for="ch" forName="tile1" refType="h" fact="0.5"/>
            <dgm:constr type="l" for="ch" forName="tile1text" refType="l" refFor="ch" refForName="tile1"/>
            <dgm:constr type="t" for="ch" forName="tile1text" refType="t" refFor="ch" refForName="tile1"/>
            <dgm:constr type="w" for="ch" forName="tile1text" refType="w" refFor="ch" refForName="tile1"/>
            <dgm:constr type="h" for="ch" forName="tile1text" refType="h" refFor="ch" refForName="tile1" fact="0.75"/>
            <dgm:constr type="r" for="ch" forName="tile2" refType="w"/>
            <dgm:constr type="t" for="ch" forName="tile2"/>
            <dgm:constr type="l" for="ch" forName="tile2" refType="w" fact="0.5"/>
            <dgm:constr type="b" for="ch" forName="tile2" refType="h" fact="0.5"/>
            <dgm:constr type="r" for="ch" forName="tile2text" refType="r" refFor="ch" refForName="tile2"/>
            <dgm:constr type="t" for="ch" forName="tile2text" refType="t" refFor="ch" refForName="tile2"/>
            <dgm:constr type="w" for="ch" forName="tile2text" refType="w" refFor="ch" refForName="tile2"/>
            <dgm:constr type="h" for="ch" forName="tile2text" refType="h" refFor="ch" refForName="tile2" fact="0.75"/>
            <dgm:constr type="l" for="ch" forName="tile3"/>
            <dgm:constr type="b" for="ch" forName="tile3" refType="h"/>
            <dgm:constr type="r" for="ch" forName="tile3" refType="w" fact="0.5"/>
            <dgm:constr type="t" for="ch" forName="tile3" refType="h" fact="0.5"/>
            <dgm:constr type="l" for="ch" forName="tile3text" refType="l" refFor="ch" refForName="tile3"/>
            <dgm:constr type="b" for="ch" forName="tile3text" refType="b" refFor="ch" refForName="tile3"/>
            <dgm:constr type="w" for="ch" forName="tile3text" refType="w" refFor="ch" refForName="tile3"/>
            <dgm:constr type="h" for="ch" forName="tile3text" refType="h" refFor="ch" refForName="tile3" fact="0.75"/>
            <dgm:constr type="r" for="ch" forName="tile4" refType="w"/>
            <dgm:constr type="b" for="ch" forName="tile4" refType="h"/>
            <dgm:constr type="l" for="ch" forName="tile4" refType="w" fact="0.5"/>
            <dgm:constr type="t" for="ch" forName="tile4" refType="h" fact="0.5"/>
            <dgm:constr type="r" for="ch" forName="tile4text" refType="r" refFor="ch" refForName="tile4"/>
            <dgm:constr type="b" for="ch" forName="tile4text" refType="b" refFor="ch" refForName="tile4"/>
            <dgm:constr type="w" for="ch" forName="tile4text" refType="w" refFor="ch" refForName="tile4"/>
            <dgm:constr type="h" for="ch" forName="tile4text" refType="h" refFor="ch" refForName="tile4" fact="0.75"/>
          </dgm:constrLst>
          <dgm:ruleLst/>
          <dgm:layoutNode name="tile1" styleLbl="node1">
            <dgm:alg type="sp"/>
            <dgm:shape xmlns:r="http://schemas.openxmlformats.org/officeDocument/2006/relationships" rot="270" type="round1Rect" r:blip="">
              <dgm:adjLst/>
            </dgm:shape>
            <dgm:choose name="Name2">
              <dgm:if name="Name3" func="var" arg="dir" op="equ" val="norm">
                <dgm:presOf axis="ch ch desOrSelf" ptType="node node node" st="1 1 1" cnt="1 1 0"/>
              </dgm:if>
              <dgm:else name="Name4">
                <dgm:presOf axis="ch ch desOrSelf" ptType="node node node" st="1 2 1" cnt="1 1 0"/>
              </dgm:else>
            </dgm:choose>
            <dgm:constrLst/>
            <dgm:ruleLst/>
          </dgm:layoutNode>
          <dgm:layoutNode name="tile1text" styleLbl="node1">
            <dgm:varLst>
              <dgm:chMax val="0"/>
              <dgm:chPref val="0"/>
              <dgm:bulletEnabled val="1"/>
            </dgm:varLst>
            <dgm:choose name="Name5">
              <dgm:if name="Name6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7">
                <dgm:alg type="tx"/>
              </dgm:else>
            </dgm:choose>
            <dgm:shape xmlns:r="http://schemas.openxmlformats.org/officeDocument/2006/relationships" rot="270" type="rect" r:blip="" hideGeom="1">
              <dgm:adjLst>
                <dgm:adj idx="1" val="0.2"/>
              </dgm:adjLst>
            </dgm:shape>
            <dgm:choose name="Name8">
              <dgm:if name="Name9" func="var" arg="dir" op="equ" val="norm">
                <dgm:presOf axis="ch ch desOrSelf" ptType="node node node" st="1 1 1" cnt="1 1 0"/>
              </dgm:if>
              <dgm:else name="Name10">
                <dgm:presOf axis="ch ch desOrSelf" ptType="node node node" st="1 2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2" styleLbl="node1">
            <dgm:alg type="sp"/>
            <dgm:shape xmlns:r="http://schemas.openxmlformats.org/officeDocument/2006/relationships" type="round1Rect" r:blip="">
              <dgm:adjLst/>
            </dgm:shape>
            <dgm:choose name="Name11">
              <dgm:if name="Name12" func="var" arg="dir" op="equ" val="norm">
                <dgm:presOf axis="ch ch desOrSelf" ptType="node node node" st="1 2 1" cnt="1 1 0"/>
              </dgm:if>
              <dgm:else name="Name13">
                <dgm:presOf axis="ch ch desOrSelf" ptType="node node node" st="1 1 1" cnt="1 1 0"/>
              </dgm:else>
            </dgm:choose>
            <dgm:constrLst/>
            <dgm:ruleLst/>
          </dgm:layoutNode>
          <dgm:layoutNode name="tile2text" styleLbl="node1">
            <dgm:varLst>
              <dgm:chMax val="0"/>
              <dgm:chPref val="0"/>
              <dgm:bulletEnabled val="1"/>
            </dgm:varLst>
            <dgm:choose name="Name14">
              <dgm:if name="Name15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16">
                <dgm:alg type="tx"/>
              </dgm:else>
            </dgm:choose>
            <dgm:shape xmlns:r="http://schemas.openxmlformats.org/officeDocument/2006/relationships" type="rect" r:blip="" hideGeom="1">
              <dgm:adjLst/>
            </dgm:shape>
            <dgm:choose name="Name17">
              <dgm:if name="Name18" func="var" arg="dir" op="equ" val="norm">
                <dgm:presOf axis="ch ch desOrSelf" ptType="node node node" st="1 2 1" cnt="1 1 0"/>
              </dgm:if>
              <dgm:else name="Name19">
                <dgm:presOf axis="ch ch desOrSelf" ptType="node node node" st="1 1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3" styleLbl="node1">
            <dgm:alg type="sp"/>
            <dgm:shape xmlns:r="http://schemas.openxmlformats.org/officeDocument/2006/relationships" rot="180" type="round1Rect" r:blip="">
              <dgm:adjLst/>
            </dgm:shape>
            <dgm:choose name="Name20">
              <dgm:if name="Name21" func="var" arg="dir" op="equ" val="norm">
                <dgm:presOf axis="ch ch desOrSelf" ptType="node node node" st="1 3 1" cnt="1 1 0"/>
              </dgm:if>
              <dgm:else name="Name22">
                <dgm:presOf axis="ch ch desOrSelf" ptType="node node node" st="1 4 1" cnt="1 1 0"/>
              </dgm:else>
            </dgm:choose>
            <dgm:constrLst/>
            <dgm:ruleLst/>
          </dgm:layoutNode>
          <dgm:layoutNode name="tile3text" styleLbl="node1">
            <dgm:varLst>
              <dgm:chMax val="0"/>
              <dgm:chPref val="0"/>
              <dgm:bulletEnabled val="1"/>
            </dgm:varLst>
            <dgm:choose name="Name23">
              <dgm:if name="Name24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25">
                <dgm:alg type="tx"/>
              </dgm:else>
            </dgm:choose>
            <dgm:shape xmlns:r="http://schemas.openxmlformats.org/officeDocument/2006/relationships" rot="180" type="rect" r:blip="" hideGeom="1">
              <dgm:adjLst/>
            </dgm:shape>
            <dgm:choose name="Name26">
              <dgm:if name="Name27" func="var" arg="dir" op="equ" val="norm">
                <dgm:presOf axis="ch ch desOrSelf" ptType="node node node" st="1 3 1" cnt="1 1 0"/>
              </dgm:if>
              <dgm:else name="Name28">
                <dgm:presOf axis="ch ch desOrSelf" ptType="node node node" st="1 4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4" styleLbl="node1">
            <dgm:alg type="sp"/>
            <dgm:shape xmlns:r="http://schemas.openxmlformats.org/officeDocument/2006/relationships" rot="90" type="round1Rect" r:blip="">
              <dgm:adjLst/>
            </dgm:shape>
            <dgm:choose name="Name29">
              <dgm:if name="Name30" func="var" arg="dir" op="equ" val="norm">
                <dgm:presOf axis="ch ch desOrSelf" ptType="node node node" st="1 4 1" cnt="1 1 0"/>
              </dgm:if>
              <dgm:else name="Name31">
                <dgm:presOf axis="ch ch desOrSelf" ptType="node node node" st="1 3 1" cnt="1 1 0"/>
              </dgm:else>
            </dgm:choose>
            <dgm:constrLst/>
            <dgm:ruleLst/>
          </dgm:layoutNode>
          <dgm:layoutNode name="tile4text" styleLbl="node1">
            <dgm:varLst>
              <dgm:chMax val="0"/>
              <dgm:chPref val="0"/>
              <dgm:bulletEnabled val="1"/>
            </dgm:varLst>
            <dgm:choose name="Name32">
              <dgm:if name="Name33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34">
                <dgm:alg type="tx"/>
              </dgm:else>
            </dgm:choose>
            <dgm:shape xmlns:r="http://schemas.openxmlformats.org/officeDocument/2006/relationships" rot="90" type="rect" r:blip="" hideGeom="1">
              <dgm:adjLst/>
            </dgm:shape>
            <dgm:choose name="Name35">
              <dgm:if name="Name36" func="var" arg="dir" op="equ" val="norm">
                <dgm:presOf axis="ch ch desOrSelf" ptType="node node node" st="1 4 1" cnt="1 1 0"/>
              </dgm:if>
              <dgm:else name="Name37">
                <dgm:presOf axis="ch ch desOrSelf" ptType="node node node" st="1 3 1" cnt="1 1 0"/>
              </dgm:else>
            </dgm:choose>
            <dgm:constrLst/>
            <dgm:ruleLst>
              <dgm:rule type="primFontSz" val="5" fact="NaN" max="NaN"/>
            </dgm:ruleLst>
          </dgm:layoutNode>
        </dgm:layoutNode>
        <dgm:layoutNode name="centerTile" styleLbl="fgShp">
          <dgm:varLst>
            <dgm:chMax val="0"/>
            <dgm:chPref val="0"/>
          </dgm:varLst>
          <dgm:alg type="tx"/>
          <dgm:shape xmlns:r="http://schemas.openxmlformats.org/officeDocument/2006/relationships" type="roundRect" r:blip="">
            <dgm:adjLst/>
          </dgm:shape>
          <dgm:presOf axis="ch" ptType="node" cnt="1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38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2A13E-3E45-4DC1-B921-99BF1520B7DF}" type="datetimeFigureOut">
              <a:rPr lang="ru-RU" smtClean="0"/>
              <a:t>26.10.2018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0A7CC-ACF1-4359-8B59-6FB1B827D1D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095770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2A13E-3E45-4DC1-B921-99BF1520B7DF}" type="datetimeFigureOut">
              <a:rPr lang="ru-RU" smtClean="0"/>
              <a:t>26.10.2018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0A7CC-ACF1-4359-8B59-6FB1B827D1D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50887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2A13E-3E45-4DC1-B921-99BF1520B7DF}" type="datetimeFigureOut">
              <a:rPr lang="ru-RU" smtClean="0"/>
              <a:t>26.10.2018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0A7CC-ACF1-4359-8B59-6FB1B827D1D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01987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2A13E-3E45-4DC1-B921-99BF1520B7DF}" type="datetimeFigureOut">
              <a:rPr lang="ru-RU" smtClean="0"/>
              <a:t>26.10.2018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0A7CC-ACF1-4359-8B59-6FB1B827D1D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76981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2A13E-3E45-4DC1-B921-99BF1520B7DF}" type="datetimeFigureOut">
              <a:rPr lang="ru-RU" smtClean="0"/>
              <a:t>26.10.2018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0A7CC-ACF1-4359-8B59-6FB1B827D1D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195346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2A13E-3E45-4DC1-B921-99BF1520B7DF}" type="datetimeFigureOut">
              <a:rPr lang="ru-RU" smtClean="0"/>
              <a:t>26.10.2018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0A7CC-ACF1-4359-8B59-6FB1B827D1D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797236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2A13E-3E45-4DC1-B921-99BF1520B7DF}" type="datetimeFigureOut">
              <a:rPr lang="ru-RU" smtClean="0"/>
              <a:t>26.10.2018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0A7CC-ACF1-4359-8B59-6FB1B827D1D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58940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2A13E-3E45-4DC1-B921-99BF1520B7DF}" type="datetimeFigureOut">
              <a:rPr lang="ru-RU" smtClean="0"/>
              <a:t>26.10.2018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0A7CC-ACF1-4359-8B59-6FB1B827D1D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7941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2A13E-3E45-4DC1-B921-99BF1520B7DF}" type="datetimeFigureOut">
              <a:rPr lang="ru-RU" smtClean="0"/>
              <a:t>26.10.2018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0A7CC-ACF1-4359-8B59-6FB1B827D1D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36537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2A13E-3E45-4DC1-B921-99BF1520B7DF}" type="datetimeFigureOut">
              <a:rPr lang="ru-RU" smtClean="0"/>
              <a:t>26.10.2018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0A7CC-ACF1-4359-8B59-6FB1B827D1D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25202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2A13E-3E45-4DC1-B921-99BF1520B7DF}" type="datetimeFigureOut">
              <a:rPr lang="ru-RU" smtClean="0"/>
              <a:t>26.10.2018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0A7CC-ACF1-4359-8B59-6FB1B827D1D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916512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B2A13E-3E45-4DC1-B921-99BF1520B7DF}" type="datetimeFigureOut">
              <a:rPr lang="ru-RU" smtClean="0"/>
              <a:t>26.10.2018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C0A7CC-ACF1-4359-8B59-6FB1B827D1D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16910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1.wmf"/><Relationship Id="rId4" Type="http://schemas.openxmlformats.org/officeDocument/2006/relationships/oleObject" Target="../embeddings/oleObject1.bin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8.png"/><Relationship Id="rId7" Type="http://schemas.openxmlformats.org/officeDocument/2006/relationships/diagramColors" Target="../diagrams/colors1.xml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8346" y="0"/>
            <a:ext cx="8653654" cy="12625546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590936" y="1129108"/>
            <a:ext cx="5998400" cy="1754326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  <a:scene3d>
              <a:camera prst="orthographicFront"/>
              <a:lightRig rig="threePt" dir="t"/>
            </a:scene3d>
            <a:sp3d extrusionH="57150">
              <a:bevelT w="38100" h="38100" prst="relaxedInset"/>
            </a:sp3d>
          </a:bodyPr>
          <a:lstStyle/>
          <a:p>
            <a:pPr algn="ctr"/>
            <a:r>
              <a:rPr lang="ru-RU" sz="5400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АРХЕТИПИЧЕСКИЙ</a:t>
            </a:r>
          </a:p>
          <a:p>
            <a:pPr algn="ctr"/>
            <a:r>
              <a:rPr lang="ru-RU" sz="5400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ВОПРОС</a:t>
            </a:r>
            <a:endParaRPr lang="ru-RU" sz="5400" b="1" dirty="0" smtClean="0">
              <a:ln/>
              <a:pattFill prst="dkUpDiag">
                <a:fgClr>
                  <a:schemeClr val="bg1">
                    <a:lumMod val="50000"/>
                  </a:schemeClr>
                </a:fgClr>
                <a:bgClr>
                  <a:schemeClr val="tx1">
                    <a:lumMod val="75000"/>
                    <a:lumOff val="25000"/>
                  </a:schemeClr>
                </a:bgClr>
              </a:pattFill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</a:endParaRPr>
          </a:p>
        </p:txBody>
      </p:sp>
      <p:graphicFrame>
        <p:nvGraphicFramePr>
          <p:cNvPr id="2" name="Объект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74751686"/>
              </p:ext>
            </p:extLst>
          </p:nvPr>
        </p:nvGraphicFramePr>
        <p:xfrm>
          <a:off x="92075" y="92075"/>
          <a:ext cx="2305050" cy="5270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8" name="Объект упаковщика для оболочки" showAsIcon="1" r:id="rId4" imgW="2305440" imgH="527400" progId="Package">
                  <p:embed/>
                </p:oleObj>
              </mc:Choice>
              <mc:Fallback>
                <p:oleObj name="Объект упаковщика для оболочки" showAsIcon="1" r:id="rId4" imgW="2305440" imgH="527400" progId="Package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92075" y="92075"/>
                        <a:ext cx="2305050" cy="5270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717431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39000" b="-3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373251" y="2961931"/>
            <a:ext cx="6712670" cy="4357704"/>
          </a:xfrm>
        </p:spPr>
        <p:txBody>
          <a:bodyPr>
            <a:noAutofit/>
          </a:bodyPr>
          <a:lstStyle/>
          <a:p>
            <a:pPr algn="ctr"/>
            <a:r>
              <a:rPr lang="ru-RU" sz="3600" dirty="0" smtClean="0">
                <a:solidFill>
                  <a:schemeClr val="accent3">
                    <a:lumMod val="50000"/>
                  </a:schemeClr>
                </a:solidFill>
                <a:latin typeface="Monotype Corsiva" panose="03010101010201010101" pitchFamily="66" charset="0"/>
              </a:rPr>
              <a:t>…с </a:t>
            </a:r>
            <a:r>
              <a:rPr lang="ru-RU" sz="3600" dirty="0">
                <a:solidFill>
                  <a:schemeClr val="accent3">
                    <a:lumMod val="50000"/>
                  </a:schemeClr>
                </a:solidFill>
                <a:latin typeface="Monotype Corsiva" panose="03010101010201010101" pitchFamily="66" charset="0"/>
              </a:rPr>
              <a:t>тех пор, как звезды пали с небес </a:t>
            </a:r>
            <a:r>
              <a:rPr lang="ru-RU" sz="3600" dirty="0" smtClean="0">
                <a:solidFill>
                  <a:schemeClr val="accent3">
                    <a:lumMod val="50000"/>
                  </a:schemeClr>
                </a:solidFill>
                <a:latin typeface="Monotype Corsiva" panose="03010101010201010101" pitchFamily="66" charset="0"/>
              </a:rPr>
              <a:t/>
            </a:r>
            <a:br>
              <a:rPr lang="ru-RU" sz="3600" dirty="0" smtClean="0">
                <a:solidFill>
                  <a:schemeClr val="accent3">
                    <a:lumMod val="50000"/>
                  </a:schemeClr>
                </a:solidFill>
                <a:latin typeface="Monotype Corsiva" panose="03010101010201010101" pitchFamily="66" charset="0"/>
              </a:rPr>
            </a:br>
            <a:r>
              <a:rPr lang="ru-RU" sz="3600" dirty="0" smtClean="0">
                <a:solidFill>
                  <a:schemeClr val="accent3">
                    <a:lumMod val="50000"/>
                  </a:schemeClr>
                </a:solidFill>
                <a:latin typeface="Monotype Corsiva" panose="03010101010201010101" pitchFamily="66" charset="0"/>
              </a:rPr>
              <a:t>и поблекли</a:t>
            </a:r>
            <a:br>
              <a:rPr lang="ru-RU" sz="3600" dirty="0" smtClean="0">
                <a:solidFill>
                  <a:schemeClr val="accent3">
                    <a:lumMod val="50000"/>
                  </a:schemeClr>
                </a:solidFill>
                <a:latin typeface="Monotype Corsiva" panose="03010101010201010101" pitchFamily="66" charset="0"/>
              </a:rPr>
            </a:br>
            <a:r>
              <a:rPr lang="ru-RU" sz="3600" dirty="0" smtClean="0">
                <a:solidFill>
                  <a:schemeClr val="accent3">
                    <a:lumMod val="50000"/>
                  </a:schemeClr>
                </a:solidFill>
                <a:latin typeface="Monotype Corsiva" panose="03010101010201010101" pitchFamily="66" charset="0"/>
              </a:rPr>
              <a:t>наши </a:t>
            </a:r>
            <a:r>
              <a:rPr lang="ru-RU" sz="3600" dirty="0">
                <a:solidFill>
                  <a:schemeClr val="accent3">
                    <a:lumMod val="50000"/>
                  </a:schemeClr>
                </a:solidFill>
                <a:latin typeface="Monotype Corsiva" panose="03010101010201010101" pitchFamily="66" charset="0"/>
              </a:rPr>
              <a:t>высшие символы, </a:t>
            </a:r>
            <a:r>
              <a:rPr lang="ru-RU" sz="3600" dirty="0" smtClean="0">
                <a:solidFill>
                  <a:schemeClr val="accent3">
                    <a:lumMod val="50000"/>
                  </a:schemeClr>
                </a:solidFill>
                <a:latin typeface="Monotype Corsiva" panose="03010101010201010101" pitchFamily="66" charset="0"/>
              </a:rPr>
              <a:t/>
            </a:r>
            <a:br>
              <a:rPr lang="ru-RU" sz="3600" dirty="0" smtClean="0">
                <a:solidFill>
                  <a:schemeClr val="accent3">
                    <a:lumMod val="50000"/>
                  </a:schemeClr>
                </a:solidFill>
                <a:latin typeface="Monotype Corsiva" panose="03010101010201010101" pitchFamily="66" charset="0"/>
              </a:rPr>
            </a:br>
            <a:r>
              <a:rPr lang="ru-RU" sz="3600" dirty="0" smtClean="0">
                <a:solidFill>
                  <a:schemeClr val="accent3">
                    <a:lumMod val="50000"/>
                  </a:schemeClr>
                </a:solidFill>
                <a:latin typeface="Monotype Corsiva" panose="03010101010201010101" pitchFamily="66" charset="0"/>
              </a:rPr>
              <a:t>сокровенная </a:t>
            </a:r>
            <a:r>
              <a:rPr lang="ru-RU" sz="3600" dirty="0">
                <a:solidFill>
                  <a:schemeClr val="accent3">
                    <a:lumMod val="50000"/>
                  </a:schemeClr>
                </a:solidFill>
                <a:latin typeface="Monotype Corsiva" panose="03010101010201010101" pitchFamily="66" charset="0"/>
              </a:rPr>
              <a:t>жизнь пребывает в </a:t>
            </a:r>
            <a:r>
              <a:rPr lang="ru-RU" sz="3600" dirty="0" smtClean="0">
                <a:solidFill>
                  <a:schemeClr val="accent3">
                    <a:lumMod val="50000"/>
                  </a:schemeClr>
                </a:solidFill>
                <a:latin typeface="Monotype Corsiva" panose="03010101010201010101" pitchFamily="66" charset="0"/>
              </a:rPr>
              <a:t>бессознательном</a:t>
            </a:r>
            <a:endParaRPr lang="ru-RU" sz="3600" dirty="0">
              <a:solidFill>
                <a:schemeClr val="accent3">
                  <a:lumMod val="50000"/>
                </a:schemeClr>
              </a:solidFill>
              <a:latin typeface="Monotype Corsiva" panose="03010101010201010101" pitchFamily="66" charset="0"/>
            </a:endParaRPr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33775"/>
            <a:ext cx="4469478" cy="5463910"/>
          </a:xfrm>
        </p:spPr>
      </p:pic>
      <p:sp>
        <p:nvSpPr>
          <p:cNvPr id="7" name="Прямоугольник 6"/>
          <p:cNvSpPr/>
          <p:nvPr/>
        </p:nvSpPr>
        <p:spPr>
          <a:xfrm rot="20505399">
            <a:off x="155595" y="572110"/>
            <a:ext cx="310052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КРИЗИСЫ</a:t>
            </a:r>
            <a:endParaRPr lang="ru-RU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322726" y="745717"/>
            <a:ext cx="7170238" cy="1754326"/>
          </a:xfrm>
          <a:prstGeom prst="rect">
            <a:avLst/>
          </a:prstGeom>
          <a:noFill/>
          <a:scene3d>
            <a:camera prst="perspectiveContrastingLeftFacing"/>
            <a:lightRig rig="threePt" dir="t"/>
          </a:scene3d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ТЕНДЕНЦИИ</a:t>
            </a:r>
          </a:p>
          <a:p>
            <a:pPr algn="ctr"/>
            <a:r>
              <a:rPr lang="ru-RU" sz="54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РАЗВИТИЯ СОЦИУМА</a:t>
            </a:r>
            <a:endParaRPr lang="ru-RU" sz="54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4222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39000" b="-3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u="sng" dirty="0" smtClean="0">
                <a:solidFill>
                  <a:schemeClr val="accent5">
                    <a:lumMod val="50000"/>
                  </a:schemeClr>
                </a:solidFill>
                <a:latin typeface="Segoe Print" panose="02000600000000000000" pitchFamily="2" charset="0"/>
              </a:rPr>
              <a:t>НАУЧНОЕ</a:t>
            </a:r>
            <a:r>
              <a:rPr lang="ru-RU" dirty="0" smtClean="0">
                <a:solidFill>
                  <a:schemeClr val="accent5">
                    <a:lumMod val="50000"/>
                  </a:schemeClr>
                </a:solidFill>
                <a:latin typeface="Segoe Print" panose="02000600000000000000" pitchFamily="2" charset="0"/>
              </a:rPr>
              <a:t> </a:t>
            </a:r>
            <a:r>
              <a:rPr lang="ru-RU" u="sng" dirty="0" smtClean="0">
                <a:solidFill>
                  <a:schemeClr val="accent5">
                    <a:lumMod val="50000"/>
                  </a:schemeClr>
                </a:solidFill>
                <a:latin typeface="Segoe Print" panose="02000600000000000000" pitchFamily="2" charset="0"/>
              </a:rPr>
              <a:t>МЫШЛЕНИЕ</a:t>
            </a:r>
            <a:r>
              <a:rPr lang="ru-RU" dirty="0" smtClean="0">
                <a:solidFill>
                  <a:schemeClr val="accent5">
                    <a:lumMod val="50000"/>
                  </a:schemeClr>
                </a:solidFill>
                <a:latin typeface="Segoe Print" panose="02000600000000000000" pitchFamily="2" charset="0"/>
              </a:rPr>
              <a:t> – КАКОЕ ОНО?</a:t>
            </a:r>
            <a:endParaRPr lang="ru-RU" dirty="0">
              <a:solidFill>
                <a:schemeClr val="accent5">
                  <a:lumMod val="50000"/>
                </a:schemeClr>
              </a:solidFill>
              <a:latin typeface="Segoe Print" panose="02000600000000000000" pitchFamily="2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15652" y="1769063"/>
            <a:ext cx="6646682" cy="4499761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ru-RU" sz="3200" dirty="0" smtClean="0">
                <a:latin typeface="Monotype Corsiva" panose="03010101010201010101" pitchFamily="66" charset="0"/>
              </a:rPr>
              <a:t>факты, требующие проверки</a:t>
            </a:r>
          </a:p>
          <a:p>
            <a:pPr>
              <a:buFont typeface="Wingdings" panose="05000000000000000000" pitchFamily="2" charset="2"/>
              <a:buChar char="Ø"/>
            </a:pPr>
            <a:endParaRPr lang="ru-RU" sz="3200" dirty="0" smtClean="0">
              <a:latin typeface="Monotype Corsiva" panose="03010101010201010101" pitchFamily="66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ru-RU" sz="3200" dirty="0" smtClean="0">
                <a:latin typeface="Monotype Corsiva" panose="03010101010201010101" pitchFamily="66" charset="0"/>
              </a:rPr>
              <a:t>неподтвержденные теории </a:t>
            </a:r>
          </a:p>
          <a:p>
            <a:pPr>
              <a:buFont typeface="Wingdings" panose="05000000000000000000" pitchFamily="2" charset="2"/>
              <a:buChar char="Ø"/>
            </a:pPr>
            <a:endParaRPr lang="ru-RU" sz="3200" dirty="0" smtClean="0">
              <a:latin typeface="Monotype Corsiva" panose="03010101010201010101" pitchFamily="66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ru-RU" sz="3200" dirty="0" smtClean="0">
                <a:latin typeface="Monotype Corsiva" panose="03010101010201010101" pitchFamily="66" charset="0"/>
              </a:rPr>
              <a:t>морально-этические нормы</a:t>
            </a:r>
          </a:p>
          <a:p>
            <a:pPr>
              <a:buFont typeface="Wingdings" panose="05000000000000000000" pitchFamily="2" charset="2"/>
              <a:buChar char="Ø"/>
            </a:pPr>
            <a:endParaRPr lang="ru-RU" sz="3200" dirty="0" smtClean="0">
              <a:latin typeface="Monotype Corsiva" panose="03010101010201010101" pitchFamily="66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ru-RU" sz="3200" dirty="0">
                <a:latin typeface="Monotype Corsiva" panose="03010101010201010101" pitchFamily="66" charset="0"/>
              </a:rPr>
              <a:t>д</a:t>
            </a:r>
            <a:r>
              <a:rPr lang="ru-RU" sz="3200" dirty="0" smtClean="0">
                <a:latin typeface="Monotype Corsiva" panose="03010101010201010101" pitchFamily="66" charset="0"/>
              </a:rPr>
              <a:t>уховное обнищание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4301" y="1690688"/>
            <a:ext cx="8267699" cy="5167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39838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39000" b="-3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31067" y="348013"/>
            <a:ext cx="6651343" cy="6855864"/>
          </a:xfrm>
        </p:spPr>
      </p:pic>
      <p:sp>
        <p:nvSpPr>
          <p:cNvPr id="14" name="Прямоугольник 13"/>
          <p:cNvSpPr/>
          <p:nvPr/>
        </p:nvSpPr>
        <p:spPr>
          <a:xfrm>
            <a:off x="3713129" y="259220"/>
            <a:ext cx="7918771" cy="923330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TriangleInverted">
              <a:avLst/>
            </a:prstTxWarp>
            <a:spAutoFit/>
          </a:bodyPr>
          <a:lstStyle/>
          <a:p>
            <a:pPr algn="ctr"/>
            <a:r>
              <a:rPr lang="ru-RU" sz="5400" b="1" dirty="0" smtClean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ГЕРОЙ</a:t>
            </a:r>
            <a:r>
              <a:rPr lang="ru-RU" sz="54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 </a:t>
            </a:r>
            <a:r>
              <a:rPr lang="ru-RU" sz="5400" b="1" dirty="0" smtClean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НАШЕГО</a:t>
            </a:r>
            <a:r>
              <a:rPr lang="ru-RU" sz="54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 </a:t>
            </a:r>
            <a:r>
              <a:rPr lang="ru-RU" sz="5400" b="1" dirty="0" smtClean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ВРЕМЕНИ</a:t>
            </a:r>
            <a:endParaRPr lang="ru-RU" sz="54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7345119" y="3869398"/>
            <a:ext cx="5335115" cy="258532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perspectiveContrastingRightFacing"/>
              <a:lightRig rig="threePt" dir="t"/>
            </a:scene3d>
          </a:bodyPr>
          <a:lstStyle/>
          <a:p>
            <a:pPr algn="ctr"/>
            <a:r>
              <a:rPr lang="ru-RU" sz="5400" b="1" cap="none" spc="0" dirty="0" err="1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ИНДИВИДУАЦИЯ</a:t>
            </a:r>
            <a:endParaRPr lang="ru-RU" sz="5400" b="1" cap="none" spc="0" dirty="0" smtClean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  <a:p>
            <a:pPr algn="ctr"/>
            <a:r>
              <a:rPr lang="ru-RU" sz="54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ИЛИ</a:t>
            </a:r>
          </a:p>
          <a:p>
            <a:pPr algn="ctr"/>
            <a:r>
              <a:rPr lang="ru-RU" sz="5400" b="1" cap="none" spc="0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ИНИЦИАЦИЯ</a:t>
            </a:r>
            <a:endParaRPr lang="ru-RU" sz="5400" b="1" cap="none" spc="0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165817" y="4171770"/>
            <a:ext cx="6231001" cy="1754326"/>
          </a:xfrm>
          <a:prstGeom prst="rect">
            <a:avLst/>
          </a:prstGeom>
          <a:noFill/>
          <a:effectLst>
            <a:reflection blurRad="6350" stA="50000" endA="300" endPos="55500" dist="101600" dir="5400000" sy="-100000" algn="bl" rotWithShape="0"/>
          </a:effectLst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50" dirty="0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МИФОЛОГИЧЕСКАЯ</a:t>
            </a:r>
          </a:p>
          <a:p>
            <a:pPr algn="ctr"/>
            <a:r>
              <a:rPr lang="ru-RU" sz="5400" b="1" spc="50" dirty="0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МНОГОСЛОЙНОСТЬ</a:t>
            </a:r>
            <a:endParaRPr lang="ru-RU" sz="54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18" name="Объект 2"/>
          <p:cNvSpPr txBox="1">
            <a:spLocks/>
          </p:cNvSpPr>
          <p:nvPr/>
        </p:nvSpPr>
        <p:spPr>
          <a:xfrm>
            <a:off x="4997733" y="1798627"/>
            <a:ext cx="6646682" cy="449976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Char char="Ø"/>
            </a:pPr>
            <a:r>
              <a:rPr lang="ru-RU" sz="3200" dirty="0" smtClean="0">
                <a:latin typeface="Monotype Corsiva" panose="03010101010201010101" pitchFamily="66" charset="0"/>
              </a:rPr>
              <a:t>«Я» или «Ты»?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3200" dirty="0" smtClean="0">
                <a:latin typeface="Monotype Corsiva" panose="03010101010201010101" pitchFamily="66" charset="0"/>
              </a:rPr>
              <a:t>Архетип или инстинкт?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3200" dirty="0" smtClean="0">
                <a:latin typeface="Monotype Corsiva" panose="03010101010201010101" pitchFamily="66" charset="0"/>
              </a:rPr>
              <a:t>Личностный кризис?</a:t>
            </a:r>
          </a:p>
          <a:p>
            <a:pPr>
              <a:buFont typeface="Wingdings" panose="05000000000000000000" pitchFamily="2" charset="2"/>
              <a:buChar char="Ø"/>
            </a:pPr>
            <a:endParaRPr lang="ru-RU" sz="3200" dirty="0">
              <a:latin typeface="Monotype Corsiva" panose="03010101010201010101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589526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39000" b="-3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11958" y="377073"/>
            <a:ext cx="4556081" cy="6132136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216057" y="1715657"/>
            <a:ext cx="4013294" cy="2585323"/>
          </a:xfrm>
          <a:prstGeom prst="rect">
            <a:avLst/>
          </a:prstGeom>
          <a:noFill/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ЛЮДЯМ </a:t>
            </a:r>
          </a:p>
          <a:p>
            <a:pPr algn="ctr"/>
            <a:r>
              <a:rPr lang="ru-RU" sz="54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ЭТО</a:t>
            </a:r>
          </a:p>
          <a:p>
            <a:pPr algn="ctr"/>
            <a:r>
              <a:rPr lang="ru-RU" sz="54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НЕВЕДОМО</a:t>
            </a:r>
            <a:endParaRPr lang="ru-RU" sz="5400" b="1" dirty="0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</a:endParaRPr>
          </a:p>
        </p:txBody>
      </p:sp>
    </p:spTree>
    <p:extLst>
      <p:ext uri="{BB962C8B-B14F-4D97-AF65-F5344CB8AC3E}">
        <p14:creationId xmlns:p14="http://schemas.microsoft.com/office/powerpoint/2010/main" val="28759138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39000" b="-3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2272" y="912561"/>
            <a:ext cx="4357913" cy="5945439"/>
          </a:xfrm>
          <a:prstGeom prst="rect">
            <a:avLst/>
          </a:prstGeom>
        </p:spPr>
      </p:pic>
      <p:graphicFrame>
        <p:nvGraphicFramePr>
          <p:cNvPr id="6" name="Схема 5"/>
          <p:cNvGraphicFramePr/>
          <p:nvPr>
            <p:extLst>
              <p:ext uri="{D42A27DB-BD31-4B8C-83A1-F6EECF244321}">
                <p14:modId xmlns:p14="http://schemas.microsoft.com/office/powerpoint/2010/main" val="1048224308"/>
              </p:ext>
            </p:extLst>
          </p:nvPr>
        </p:nvGraphicFramePr>
        <p:xfrm>
          <a:off x="575034" y="912560"/>
          <a:ext cx="6794631" cy="502780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661008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39000" b="-3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6498" y="365125"/>
            <a:ext cx="11453568" cy="1444821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err="1" smtClean="0">
                <a:latin typeface="Segoe Print" panose="02000600000000000000" pitchFamily="2" charset="0"/>
              </a:rPr>
              <a:t>КАТАБАСИС</a:t>
            </a:r>
            <a:r>
              <a:rPr lang="ru-RU" dirty="0" smtClean="0">
                <a:latin typeface="Segoe Print" panose="02000600000000000000" pitchFamily="2" charset="0"/>
              </a:rPr>
              <a:t> </a:t>
            </a:r>
            <a:r>
              <a:rPr lang="ru-RU" dirty="0" smtClean="0">
                <a:solidFill>
                  <a:schemeClr val="accent5">
                    <a:lumMod val="50000"/>
                  </a:schemeClr>
                </a:solidFill>
                <a:latin typeface="Segoe Print" panose="02000600000000000000" pitchFamily="2" charset="0"/>
              </a:rPr>
              <a:t/>
            </a:r>
            <a:br>
              <a:rPr lang="ru-RU" dirty="0" smtClean="0">
                <a:solidFill>
                  <a:schemeClr val="accent5">
                    <a:lumMod val="50000"/>
                  </a:schemeClr>
                </a:solidFill>
                <a:latin typeface="Segoe Print" panose="02000600000000000000" pitchFamily="2" charset="0"/>
              </a:rPr>
            </a:br>
            <a:r>
              <a:rPr lang="ru-RU" dirty="0" smtClean="0">
                <a:solidFill>
                  <a:schemeClr val="bg1"/>
                </a:solidFill>
                <a:latin typeface="Segoe Print" panose="02000600000000000000" pitchFamily="2" charset="0"/>
              </a:rPr>
              <a:t>как тупик развития мифологического сюжета</a:t>
            </a:r>
            <a:endParaRPr lang="ru-RU" dirty="0">
              <a:solidFill>
                <a:schemeClr val="bg1"/>
              </a:solidFill>
              <a:latin typeface="Segoe Print" panose="02000600000000000000" pitchFamily="2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91446" y="1731356"/>
            <a:ext cx="6646682" cy="4499761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1600" b="1" dirty="0">
                <a:latin typeface="Monotype Corsiva" panose="03010101010201010101" pitchFamily="66" charset="0"/>
              </a:rPr>
              <a:t>I</a:t>
            </a:r>
            <a:r>
              <a:rPr lang="ru-RU" sz="1600" b="1" dirty="0">
                <a:latin typeface="Monotype Corsiva" panose="03010101010201010101" pitchFamily="66" charset="0"/>
              </a:rPr>
              <a:t>. Уединение или исход.</a:t>
            </a:r>
          </a:p>
          <a:p>
            <a:pPr marL="0" lvl="0" indent="0">
              <a:buNone/>
            </a:pPr>
            <a:r>
              <a:rPr lang="ru-RU" sz="1600" dirty="0">
                <a:latin typeface="Monotype Corsiva" panose="03010101010201010101" pitchFamily="66" charset="0"/>
              </a:rPr>
              <a:t>зов странствий</a:t>
            </a:r>
          </a:p>
          <a:p>
            <a:pPr marL="0" lvl="0" indent="0">
              <a:buNone/>
            </a:pPr>
            <a:r>
              <a:rPr lang="ru-RU" sz="1600" dirty="0">
                <a:latin typeface="Monotype Corsiva" panose="03010101010201010101" pitchFamily="66" charset="0"/>
              </a:rPr>
              <a:t>отказ откликнуться на зов, или безрассудное бегство от бога</a:t>
            </a:r>
          </a:p>
          <a:p>
            <a:pPr marL="0" lvl="0" indent="0">
              <a:buNone/>
            </a:pPr>
            <a:r>
              <a:rPr lang="ru-RU" sz="1600" dirty="0">
                <a:latin typeface="Monotype Corsiva" panose="03010101010201010101" pitchFamily="66" charset="0"/>
              </a:rPr>
              <a:t>сверхъестественное покровительство</a:t>
            </a:r>
          </a:p>
          <a:p>
            <a:pPr marL="0" lvl="0" indent="0">
              <a:buNone/>
            </a:pPr>
            <a:r>
              <a:rPr lang="ru-RU" sz="1600" dirty="0">
                <a:latin typeface="Monotype Corsiva" panose="03010101010201010101" pitchFamily="66" charset="0"/>
              </a:rPr>
              <a:t>преодоление первого порога </a:t>
            </a:r>
          </a:p>
          <a:p>
            <a:pPr marL="0" lvl="0" indent="0">
              <a:buNone/>
            </a:pPr>
            <a:r>
              <a:rPr lang="ru-RU" sz="1600" dirty="0">
                <a:latin typeface="Monotype Corsiva" panose="03010101010201010101" pitchFamily="66" charset="0"/>
              </a:rPr>
              <a:t>чрево кита</a:t>
            </a:r>
          </a:p>
          <a:p>
            <a:pPr marL="0" indent="0">
              <a:buNone/>
            </a:pPr>
            <a:r>
              <a:rPr lang="en-US" sz="1600" b="1" dirty="0">
                <a:latin typeface="Monotype Corsiva" panose="03010101010201010101" pitchFamily="66" charset="0"/>
              </a:rPr>
              <a:t>II</a:t>
            </a:r>
            <a:r>
              <a:rPr lang="ru-RU" sz="1600" b="1" dirty="0">
                <a:latin typeface="Monotype Corsiva" panose="03010101010201010101" pitchFamily="66" charset="0"/>
              </a:rPr>
              <a:t>. Стадия испытаний и побед инициации.</a:t>
            </a:r>
          </a:p>
          <a:p>
            <a:pPr marL="0" lvl="0" indent="0">
              <a:buNone/>
            </a:pPr>
            <a:r>
              <a:rPr lang="ru-RU" sz="1600" dirty="0">
                <a:latin typeface="Monotype Corsiva" panose="03010101010201010101" pitchFamily="66" charset="0"/>
              </a:rPr>
              <a:t>путь испытаний</a:t>
            </a:r>
          </a:p>
          <a:p>
            <a:pPr marL="0" lvl="0" indent="0">
              <a:buNone/>
            </a:pPr>
            <a:r>
              <a:rPr lang="ru-RU" sz="1600" dirty="0">
                <a:latin typeface="Monotype Corsiva" panose="03010101010201010101" pitchFamily="66" charset="0"/>
              </a:rPr>
              <a:t>встреча с богиней</a:t>
            </a:r>
          </a:p>
          <a:p>
            <a:pPr marL="0" lvl="0" indent="0">
              <a:buNone/>
            </a:pPr>
            <a:r>
              <a:rPr lang="ru-RU" sz="1600" dirty="0">
                <a:latin typeface="Monotype Corsiva" panose="03010101010201010101" pitchFamily="66" charset="0"/>
              </a:rPr>
              <a:t>женщина как искусительница</a:t>
            </a:r>
          </a:p>
          <a:p>
            <a:pPr marL="0" lvl="0" indent="0">
              <a:buNone/>
            </a:pPr>
            <a:r>
              <a:rPr lang="ru-RU" sz="1600" dirty="0">
                <a:latin typeface="Monotype Corsiva" panose="03010101010201010101" pitchFamily="66" charset="0"/>
              </a:rPr>
              <a:t>примирение с отцом</a:t>
            </a:r>
          </a:p>
          <a:p>
            <a:pPr marL="0" lvl="0" indent="0">
              <a:buNone/>
            </a:pPr>
            <a:r>
              <a:rPr lang="ru-RU" sz="1600" dirty="0">
                <a:latin typeface="Monotype Corsiva" panose="03010101010201010101" pitchFamily="66" charset="0"/>
              </a:rPr>
              <a:t>апофеоз</a:t>
            </a:r>
          </a:p>
          <a:p>
            <a:pPr marL="0" lvl="0" indent="0">
              <a:buNone/>
            </a:pPr>
            <a:r>
              <a:rPr lang="ru-RU" sz="1600" dirty="0">
                <a:latin typeface="Monotype Corsiva" panose="03010101010201010101" pitchFamily="66" charset="0"/>
              </a:rPr>
              <a:t>награда в конце </a:t>
            </a:r>
            <a:r>
              <a:rPr lang="ru-RU" sz="1600" dirty="0" smtClean="0">
                <a:latin typeface="Monotype Corsiva" panose="03010101010201010101" pitchFamily="66" charset="0"/>
              </a:rPr>
              <a:t>пути</a:t>
            </a:r>
          </a:p>
          <a:p>
            <a:pPr marL="0" lvl="0" indent="0">
              <a:buNone/>
            </a:pPr>
            <a:endParaRPr lang="ru-RU" sz="1400" dirty="0"/>
          </a:p>
          <a:p>
            <a:pPr marL="0" indent="0">
              <a:buNone/>
            </a:pPr>
            <a:endParaRPr lang="ru-RU" sz="1600" dirty="0" smtClean="0">
              <a:latin typeface="Monotype Corsiva" panose="03010101010201010101" pitchFamily="66" charset="0"/>
            </a:endParaRPr>
          </a:p>
        </p:txBody>
      </p:sp>
      <p:sp>
        <p:nvSpPr>
          <p:cNvPr id="4" name="Объект 2"/>
          <p:cNvSpPr txBox="1">
            <a:spLocks/>
          </p:cNvSpPr>
          <p:nvPr/>
        </p:nvSpPr>
        <p:spPr>
          <a:xfrm>
            <a:off x="6458146" y="1809946"/>
            <a:ext cx="6646682" cy="449976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Char char="Ø"/>
            </a:pPr>
            <a:endParaRPr lang="ru-RU" sz="3200" dirty="0">
              <a:latin typeface="Monotype Corsiva" panose="03010101010201010101" pitchFamily="66" charset="0"/>
            </a:endParaRPr>
          </a:p>
        </p:txBody>
      </p:sp>
      <p:sp>
        <p:nvSpPr>
          <p:cNvPr id="5" name="Объект 2"/>
          <p:cNvSpPr txBox="1">
            <a:spLocks/>
          </p:cNvSpPr>
          <p:nvPr/>
        </p:nvSpPr>
        <p:spPr>
          <a:xfrm>
            <a:off x="4503675" y="3424562"/>
            <a:ext cx="6646682" cy="449976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600" b="1" dirty="0" smtClean="0">
                <a:latin typeface="Monotype Corsiva" panose="03010101010201010101" pitchFamily="66" charset="0"/>
              </a:rPr>
              <a:t>III</a:t>
            </a:r>
            <a:r>
              <a:rPr lang="ru-RU" sz="1600" b="1" dirty="0" smtClean="0">
                <a:latin typeface="Monotype Corsiva" panose="03010101010201010101" pitchFamily="66" charset="0"/>
              </a:rPr>
              <a:t>. Завершения приключений.</a:t>
            </a:r>
          </a:p>
          <a:p>
            <a:pPr marL="0" lvl="0" indent="0">
              <a:buNone/>
            </a:pPr>
            <a:r>
              <a:rPr lang="ru-RU" sz="1600" dirty="0" smtClean="0">
                <a:latin typeface="Monotype Corsiva" panose="03010101010201010101" pitchFamily="66" charset="0"/>
              </a:rPr>
              <a:t>отказ возвращаться</a:t>
            </a:r>
          </a:p>
          <a:p>
            <a:pPr marL="0" lvl="0" indent="0">
              <a:buNone/>
            </a:pPr>
            <a:r>
              <a:rPr lang="ru-RU" sz="1600" dirty="0" smtClean="0">
                <a:latin typeface="Monotype Corsiva" panose="03010101010201010101" pitchFamily="66" charset="0"/>
              </a:rPr>
              <a:t>волшебное бегство</a:t>
            </a:r>
          </a:p>
          <a:p>
            <a:pPr marL="0" lvl="0" indent="0">
              <a:buNone/>
            </a:pPr>
            <a:r>
              <a:rPr lang="ru-RU" sz="1600" dirty="0" smtClean="0">
                <a:latin typeface="Monotype Corsiva" panose="03010101010201010101" pitchFamily="66" charset="0"/>
              </a:rPr>
              <a:t>спасение извне</a:t>
            </a:r>
          </a:p>
          <a:p>
            <a:pPr marL="0" lvl="0" indent="0">
              <a:buNone/>
            </a:pPr>
            <a:r>
              <a:rPr lang="ru-RU" sz="1600" dirty="0" smtClean="0">
                <a:latin typeface="Monotype Corsiva" panose="03010101010201010101" pitchFamily="66" charset="0"/>
              </a:rPr>
              <a:t>преодоление порога, возвращение домой</a:t>
            </a:r>
          </a:p>
          <a:p>
            <a:pPr marL="0" lvl="0" indent="0">
              <a:buNone/>
            </a:pPr>
            <a:r>
              <a:rPr lang="ru-RU" sz="1600" dirty="0" smtClean="0">
                <a:latin typeface="Monotype Corsiva" panose="03010101010201010101" pitchFamily="66" charset="0"/>
              </a:rPr>
              <a:t>властелин двух миров</a:t>
            </a:r>
          </a:p>
          <a:p>
            <a:pPr marL="0" lvl="0" indent="0">
              <a:buNone/>
            </a:pPr>
            <a:r>
              <a:rPr lang="ru-RU" sz="1600" dirty="0" smtClean="0">
                <a:latin typeface="Monotype Corsiva" panose="03010101010201010101" pitchFamily="66" charset="0"/>
              </a:rPr>
              <a:t>свобода жить</a:t>
            </a:r>
          </a:p>
          <a:p>
            <a:pPr>
              <a:buFont typeface="Wingdings" panose="05000000000000000000" pitchFamily="2" charset="2"/>
              <a:buChar char="Ø"/>
            </a:pPr>
            <a:endParaRPr lang="ru-RU" sz="3200" dirty="0" smtClean="0">
              <a:latin typeface="Monotype Corsiva" panose="03010101010201010101" pitchFamily="66" charset="0"/>
            </a:endParaRPr>
          </a:p>
          <a:p>
            <a:pPr>
              <a:buFont typeface="Wingdings" panose="05000000000000000000" pitchFamily="2" charset="2"/>
              <a:buChar char="Ø"/>
            </a:pPr>
            <a:endParaRPr lang="ru-RU" sz="3200" dirty="0" smtClean="0">
              <a:latin typeface="Monotype Corsiva" panose="03010101010201010101" pitchFamily="66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7016" y="1620641"/>
            <a:ext cx="4108102" cy="48783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25107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39000" b="-3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386498" y="365125"/>
            <a:ext cx="11453568" cy="1444821"/>
          </a:xfrm>
        </p:spPr>
        <p:txBody>
          <a:bodyPr>
            <a:normAutofit/>
          </a:bodyPr>
          <a:lstStyle/>
          <a:p>
            <a:pPr algn="ctr"/>
            <a:r>
              <a:rPr lang="ru-RU" u="sng" dirty="0" smtClean="0">
                <a:latin typeface="Segoe Print" panose="02000600000000000000" pitchFamily="2" charset="0"/>
              </a:rPr>
              <a:t>ПОДВЕДЕНИЕ</a:t>
            </a:r>
            <a:r>
              <a:rPr lang="ru-RU" dirty="0" smtClean="0">
                <a:latin typeface="Segoe Print" panose="02000600000000000000" pitchFamily="2" charset="0"/>
              </a:rPr>
              <a:t> </a:t>
            </a:r>
            <a:r>
              <a:rPr lang="ru-RU" u="sng" dirty="0" smtClean="0">
                <a:latin typeface="Segoe Print" panose="02000600000000000000" pitchFamily="2" charset="0"/>
              </a:rPr>
              <a:t>ИТОГОВ</a:t>
            </a:r>
            <a:endParaRPr lang="ru-RU" u="sng" dirty="0">
              <a:solidFill>
                <a:schemeClr val="bg1"/>
              </a:solidFill>
              <a:latin typeface="Segoe Print" panose="02000600000000000000" pitchFamily="2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3298" y="1087535"/>
            <a:ext cx="9393287" cy="5283724"/>
          </a:xfrm>
          <a:prstGeom prst="rect">
            <a:avLst/>
          </a:prstGeom>
        </p:spPr>
      </p:pic>
      <p:sp>
        <p:nvSpPr>
          <p:cNvPr id="7" name="Объект 2"/>
          <p:cNvSpPr>
            <a:spLocks noGrp="1"/>
          </p:cNvSpPr>
          <p:nvPr>
            <p:ph idx="1"/>
          </p:nvPr>
        </p:nvSpPr>
        <p:spPr>
          <a:xfrm>
            <a:off x="2507826" y="3030994"/>
            <a:ext cx="5468332" cy="3340265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ru-RU" sz="3200" dirty="0" smtClean="0">
                <a:latin typeface="Monotype Corsiva" panose="03010101010201010101" pitchFamily="66" charset="0"/>
              </a:rPr>
              <a:t>психоз и </a:t>
            </a:r>
            <a:r>
              <a:rPr lang="en-US" sz="3200" dirty="0" smtClean="0">
                <a:latin typeface="Monotype Corsiva" panose="03010101010201010101" pitchFamily="66" charset="0"/>
              </a:rPr>
              <a:t>«No Man`s Land»</a:t>
            </a:r>
            <a:endParaRPr lang="ru-RU" sz="3200" dirty="0" smtClean="0">
              <a:latin typeface="Monotype Corsiva" panose="03010101010201010101" pitchFamily="66" charset="0"/>
            </a:endParaRPr>
          </a:p>
          <a:p>
            <a:pPr>
              <a:buFont typeface="Wingdings" panose="05000000000000000000" pitchFamily="2" charset="2"/>
              <a:buChar char="Ø"/>
            </a:pPr>
            <a:endParaRPr lang="ru-RU" sz="3200" dirty="0" smtClean="0">
              <a:latin typeface="Monotype Corsiva" panose="03010101010201010101" pitchFamily="66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ru-RU" sz="3200" dirty="0" smtClean="0">
                <a:latin typeface="Monotype Corsiva" panose="03010101010201010101" pitchFamily="66" charset="0"/>
              </a:rPr>
              <a:t>архетипические ловушки</a:t>
            </a:r>
          </a:p>
          <a:p>
            <a:pPr>
              <a:buFont typeface="Wingdings" panose="05000000000000000000" pitchFamily="2" charset="2"/>
              <a:buChar char="Ø"/>
            </a:pPr>
            <a:endParaRPr lang="ru-RU" sz="3200" dirty="0" smtClean="0">
              <a:latin typeface="Monotype Corsiva" panose="03010101010201010101" pitchFamily="66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ru-RU" sz="3200" dirty="0" smtClean="0">
                <a:latin typeface="Monotype Corsiva" panose="03010101010201010101" pitchFamily="66" charset="0"/>
              </a:rPr>
              <a:t>архетип Тени и медиум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236263" y="1751968"/>
            <a:ext cx="4430005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perspectiveHeroicExtremeRightFacing"/>
              <a:lightRig rig="threePt" dir="t"/>
            </a:scene3d>
          </a:bodyPr>
          <a:lstStyle/>
          <a:p>
            <a:pPr algn="ctr"/>
            <a:r>
              <a:rPr lang="ru-RU" sz="54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СТАГНАЦИЯ</a:t>
            </a:r>
            <a:endParaRPr lang="ru-RU" sz="54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1779376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181</TotalTime>
  <Words>158</Words>
  <Application>Microsoft Office PowerPoint</Application>
  <PresentationFormat>Широкоэкранный</PresentationFormat>
  <Paragraphs>66</Paragraphs>
  <Slides>8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7" baseType="lpstr">
      <vt:lpstr>Arial</vt:lpstr>
      <vt:lpstr>Arial Black</vt:lpstr>
      <vt:lpstr>Calibri</vt:lpstr>
      <vt:lpstr>Calibri Light</vt:lpstr>
      <vt:lpstr>Monotype Corsiva</vt:lpstr>
      <vt:lpstr>Segoe Print</vt:lpstr>
      <vt:lpstr>Wingdings</vt:lpstr>
      <vt:lpstr>Тема Office</vt:lpstr>
      <vt:lpstr>Пакет</vt:lpstr>
      <vt:lpstr>Презентация PowerPoint</vt:lpstr>
      <vt:lpstr>…с тех пор, как звезды пали с небес  и поблекли наши высшие символы,  сокровенная жизнь пребывает в бессознательном</vt:lpstr>
      <vt:lpstr>НАУЧНОЕ МЫШЛЕНИЕ – КАКОЕ ОНО?</vt:lpstr>
      <vt:lpstr>Презентация PowerPoint</vt:lpstr>
      <vt:lpstr>Презентация PowerPoint</vt:lpstr>
      <vt:lpstr>Презентация PowerPoint</vt:lpstr>
      <vt:lpstr>КАТАБАСИС  как тупик развития мифологического сюжета</vt:lpstr>
      <vt:lpstr>ПОДВЕДЕНИЕ ИТОГОВ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Пользователь Windows</cp:lastModifiedBy>
  <cp:revision>25</cp:revision>
  <dcterms:created xsi:type="dcterms:W3CDTF">2018-10-20T14:38:56Z</dcterms:created>
  <dcterms:modified xsi:type="dcterms:W3CDTF">2018-10-26T02:57:20Z</dcterms:modified>
</cp:coreProperties>
</file>