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media/media1.mp3" ContentType="audio/unknown"/>
  <Override PartName="/ppt/media/media1.mp4" ContentType="video/unknown"/>
  <Override PartName="/ppt/media/media2.mp3" ContentType="audio/unknown"/>
  <Override PartName="/ppt/media/media3.mp3" ContentType="audio/unknown"/>
  <Override PartName="/ppt/media/media4.mp3" ContentType="audio/unknown"/>
  <Override PartName="/ppt/media/media5.mp3" ContentType="audio/unknown"/>
  <Override PartName="/ppt/media/media6.mp3" ContentType="audio/unknown"/>
  <Override PartName="/ppt/media/media7.mp3" ContentType="audio/unknown"/>
  <Override PartName="/ppt/media/image1.jpeg" ContentType="image/jpeg"/>
  <Override PartName="/ppt/media/media2.mp4" ContentType="video/unknown"/>
  <Override PartName="/ppt/media/media8.mp3" ContentType="audio/unknown"/>
  <Override PartName="/ppt/media/media3.mp4" ContentType="video/unknown"/>
  <Override PartName="/ppt/media/media9.mp3" ContentType="audio/unknown"/>
  <Override PartName="/ppt/media/media4.mp4" ContentType="video/unknown"/>
  <Override PartName="/ppt/media/media10.mp3" ContentType="audio/unknown"/>
  <Override PartName="/ppt/media/media11.mp3" ContentType="audio/unknown"/>
  <Override PartName="/ppt/media/media5.mp4" ContentType="video/unknown"/>
  <Override PartName="/ppt/media/media12.mp3" ContentType="audio/unknown"/>
  <Override PartName="/ppt/media/media13.mp3" ContentType="audio/unknown"/>
  <Override PartName="/ppt/media/media14.mp3" ContentType="audio/unknown"/>
  <Override PartName="/ppt/media/image2.jpeg" ContentType="image/jpeg"/>
  <Override PartName="/ppt/media/media15.mp3" ContentType="audio/unknown"/>
  <Override PartName="/ppt/media/media16.mp3" ContentType="audio/unknown"/>
  <Override PartName="/ppt/media/media17.mp3" ContentType="audio/unknown"/>
  <Override PartName="/ppt/media/media6.mp4" ContentType="video/unknown"/>
  <Override PartName="/ppt/media/image3.jpeg" ContentType="image/jpeg"/>
  <Override PartName="/ppt/media/image4.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 id="358" r:id="rId110"/>
    <p:sldId id="359" r:id="rId111"/>
    <p:sldId id="360" r:id="rId112"/>
    <p:sldId id="361" r:id="rId113"/>
    <p:sldId id="362" r:id="rId114"/>
    <p:sldId id="363" r:id="rId115"/>
    <p:sldId id="364" r:id="rId116"/>
    <p:sldId id="365" r:id="rId117"/>
    <p:sldId id="366" r:id="rId118"/>
    <p:sldId id="367" r:id="rId119"/>
    <p:sldId id="368" r:id="rId120"/>
    <p:sldId id="369" r:id="rId121"/>
    <p:sldId id="370" r:id="rId122"/>
    <p:sldId id="371" r:id="rId123"/>
    <p:sldId id="372" r:id="rId124"/>
    <p:sldId id="373" r:id="rId125"/>
    <p:sldId id="374" r:id="rId126"/>
    <p:sldId id="375" r:id="rId127"/>
    <p:sldId id="376" r:id="rId128"/>
    <p:sldId id="377" r:id="rId129"/>
    <p:sldId id="378" r:id="rId130"/>
    <p:sldId id="379" r:id="rId131"/>
    <p:sldId id="380" r:id="rId132"/>
    <p:sldId id="381" r:id="rId133"/>
    <p:sldId id="382" r:id="rId134"/>
    <p:sldId id="383" r:id="rId135"/>
    <p:sldId id="384" r:id="rId136"/>
    <p:sldId id="385" r:id="rId137"/>
    <p:sldId id="386" r:id="rId138"/>
    <p:sldId id="387" r:id="rId139"/>
    <p:sldId id="388" r:id="rId140"/>
    <p:sldId id="389" r:id="rId141"/>
    <p:sldId id="390" r:id="rId142"/>
    <p:sldId id="391" r:id="rId143"/>
    <p:sldId id="392" r:id="rId144"/>
    <p:sldId id="393" r:id="rId145"/>
    <p:sldId id="394" r:id="rId146"/>
    <p:sldId id="395" r:id="rId147"/>
    <p:sldId id="396" r:id="rId148"/>
    <p:sldId id="397" r:id="rId149"/>
    <p:sldId id="398" r:id="rId150"/>
    <p:sldId id="399" r:id="rId151"/>
    <p:sldId id="400" r:id="rId152"/>
    <p:sldId id="401" r:id="rId153"/>
    <p:sldId id="402" r:id="rId154"/>
    <p:sldId id="403" r:id="rId155"/>
    <p:sldId id="404" r:id="rId156"/>
    <p:sldId id="405" r:id="rId157"/>
    <p:sldId id="406" r:id="rId158"/>
    <p:sldId id="407" r:id="rId159"/>
    <p:sldId id="408" r:id="rId160"/>
    <p:sldId id="409" r:id="rId161"/>
    <p:sldId id="410" r:id="rId162"/>
    <p:sldId id="411" r:id="rId163"/>
    <p:sldId id="412" r:id="rId164"/>
    <p:sldId id="413" r:id="rId165"/>
    <p:sldId id="414" r:id="rId166"/>
    <p:sldId id="415" r:id="rId167"/>
    <p:sldId id="416" r:id="rId168"/>
    <p:sldId id="417" r:id="rId169"/>
    <p:sldId id="418" r:id="rId170"/>
    <p:sldId id="419" r:id="rId171"/>
    <p:sldId id="420" r:id="rId172"/>
    <p:sldId id="421" r:id="rId17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0" baseline="0" cap="none" i="0" spc="0" strike="noStrike" sz="6000" u="none" kumimoji="0" normalizeH="0">
        <a:ln>
          <a:noFill/>
        </a:ln>
        <a:solidFill>
          <a:srgbClr val="000000"/>
        </a:solidFill>
        <a:effectLst/>
        <a:uFillTx/>
        <a:latin typeface="+mn-lt"/>
        <a:ea typeface="+mn-ea"/>
        <a:cs typeface="+mn-cs"/>
        <a:sym typeface="Helvetica"/>
      </a:defRPr>
    </a:lvl1pPr>
    <a:lvl2pPr marL="0" marR="0" indent="0" algn="ctr" defTabSz="825500" rtl="0" fontAlgn="auto" latinLnBrk="0" hangingPunct="0">
      <a:lnSpc>
        <a:spcPct val="100000"/>
      </a:lnSpc>
      <a:spcBef>
        <a:spcPts val="0"/>
      </a:spcBef>
      <a:spcAft>
        <a:spcPts val="0"/>
      </a:spcAft>
      <a:buClrTx/>
      <a:buSzTx/>
      <a:buFontTx/>
      <a:buNone/>
      <a:tabLst/>
      <a:defRPr b="0" baseline="0" cap="none" i="0" spc="0" strike="noStrike" sz="6000" u="none" kumimoji="0" normalizeH="0">
        <a:ln>
          <a:noFill/>
        </a:ln>
        <a:solidFill>
          <a:srgbClr val="000000"/>
        </a:solidFill>
        <a:effectLst/>
        <a:uFillTx/>
        <a:latin typeface="+mn-lt"/>
        <a:ea typeface="+mn-ea"/>
        <a:cs typeface="+mn-cs"/>
        <a:sym typeface="Helvetica"/>
      </a:defRPr>
    </a:lvl2pPr>
    <a:lvl3pPr marL="0" marR="0" indent="0" algn="ctr" defTabSz="825500" rtl="0" fontAlgn="auto" latinLnBrk="0" hangingPunct="0">
      <a:lnSpc>
        <a:spcPct val="100000"/>
      </a:lnSpc>
      <a:spcBef>
        <a:spcPts val="0"/>
      </a:spcBef>
      <a:spcAft>
        <a:spcPts val="0"/>
      </a:spcAft>
      <a:buClrTx/>
      <a:buSzTx/>
      <a:buFontTx/>
      <a:buNone/>
      <a:tabLst/>
      <a:defRPr b="0" baseline="0" cap="none" i="0" spc="0" strike="noStrike" sz="6000" u="none" kumimoji="0" normalizeH="0">
        <a:ln>
          <a:noFill/>
        </a:ln>
        <a:solidFill>
          <a:srgbClr val="000000"/>
        </a:solidFill>
        <a:effectLst/>
        <a:uFillTx/>
        <a:latin typeface="+mn-lt"/>
        <a:ea typeface="+mn-ea"/>
        <a:cs typeface="+mn-cs"/>
        <a:sym typeface="Helvetica"/>
      </a:defRPr>
    </a:lvl3pPr>
    <a:lvl4pPr marL="0" marR="0" indent="0" algn="ctr" defTabSz="825500" rtl="0" fontAlgn="auto" latinLnBrk="0" hangingPunct="0">
      <a:lnSpc>
        <a:spcPct val="100000"/>
      </a:lnSpc>
      <a:spcBef>
        <a:spcPts val="0"/>
      </a:spcBef>
      <a:spcAft>
        <a:spcPts val="0"/>
      </a:spcAft>
      <a:buClrTx/>
      <a:buSzTx/>
      <a:buFontTx/>
      <a:buNone/>
      <a:tabLst/>
      <a:defRPr b="0" baseline="0" cap="none" i="0" spc="0" strike="noStrike" sz="6000" u="none" kumimoji="0" normalizeH="0">
        <a:ln>
          <a:noFill/>
        </a:ln>
        <a:solidFill>
          <a:srgbClr val="000000"/>
        </a:solidFill>
        <a:effectLst/>
        <a:uFillTx/>
        <a:latin typeface="+mn-lt"/>
        <a:ea typeface="+mn-ea"/>
        <a:cs typeface="+mn-cs"/>
        <a:sym typeface="Helvetica"/>
      </a:defRPr>
    </a:lvl4pPr>
    <a:lvl5pPr marL="0" marR="0" indent="0" algn="ctr" defTabSz="825500" rtl="0" fontAlgn="auto" latinLnBrk="0" hangingPunct="0">
      <a:lnSpc>
        <a:spcPct val="100000"/>
      </a:lnSpc>
      <a:spcBef>
        <a:spcPts val="0"/>
      </a:spcBef>
      <a:spcAft>
        <a:spcPts val="0"/>
      </a:spcAft>
      <a:buClrTx/>
      <a:buSzTx/>
      <a:buFontTx/>
      <a:buNone/>
      <a:tabLst/>
      <a:defRPr b="0" baseline="0" cap="none" i="0" spc="0" strike="noStrike" sz="6000" u="none" kumimoji="0" normalizeH="0">
        <a:ln>
          <a:noFill/>
        </a:ln>
        <a:solidFill>
          <a:srgbClr val="000000"/>
        </a:solidFill>
        <a:effectLst/>
        <a:uFillTx/>
        <a:latin typeface="+mn-lt"/>
        <a:ea typeface="+mn-ea"/>
        <a:cs typeface="+mn-cs"/>
        <a:sym typeface="Helvetica"/>
      </a:defRPr>
    </a:lvl5pPr>
    <a:lvl6pPr marL="0" marR="0" indent="0" algn="ctr" defTabSz="825500" rtl="0" fontAlgn="auto" latinLnBrk="0" hangingPunct="0">
      <a:lnSpc>
        <a:spcPct val="100000"/>
      </a:lnSpc>
      <a:spcBef>
        <a:spcPts val="0"/>
      </a:spcBef>
      <a:spcAft>
        <a:spcPts val="0"/>
      </a:spcAft>
      <a:buClrTx/>
      <a:buSzTx/>
      <a:buFontTx/>
      <a:buNone/>
      <a:tabLst/>
      <a:defRPr b="0" baseline="0" cap="none" i="0" spc="0" strike="noStrike" sz="6000" u="none" kumimoji="0" normalizeH="0">
        <a:ln>
          <a:noFill/>
        </a:ln>
        <a:solidFill>
          <a:srgbClr val="000000"/>
        </a:solidFill>
        <a:effectLst/>
        <a:uFillTx/>
        <a:latin typeface="+mn-lt"/>
        <a:ea typeface="+mn-ea"/>
        <a:cs typeface="+mn-cs"/>
        <a:sym typeface="Helvetica"/>
      </a:defRPr>
    </a:lvl6pPr>
    <a:lvl7pPr marL="0" marR="0" indent="0" algn="ctr" defTabSz="825500" rtl="0" fontAlgn="auto" latinLnBrk="0" hangingPunct="0">
      <a:lnSpc>
        <a:spcPct val="100000"/>
      </a:lnSpc>
      <a:spcBef>
        <a:spcPts val="0"/>
      </a:spcBef>
      <a:spcAft>
        <a:spcPts val="0"/>
      </a:spcAft>
      <a:buClrTx/>
      <a:buSzTx/>
      <a:buFontTx/>
      <a:buNone/>
      <a:tabLst/>
      <a:defRPr b="0" baseline="0" cap="none" i="0" spc="0" strike="noStrike" sz="6000" u="none" kumimoji="0" normalizeH="0">
        <a:ln>
          <a:noFill/>
        </a:ln>
        <a:solidFill>
          <a:srgbClr val="000000"/>
        </a:solidFill>
        <a:effectLst/>
        <a:uFillTx/>
        <a:latin typeface="+mn-lt"/>
        <a:ea typeface="+mn-ea"/>
        <a:cs typeface="+mn-cs"/>
        <a:sym typeface="Helvetica"/>
      </a:defRPr>
    </a:lvl7pPr>
    <a:lvl8pPr marL="0" marR="0" indent="0" algn="ctr" defTabSz="825500" rtl="0" fontAlgn="auto" latinLnBrk="0" hangingPunct="0">
      <a:lnSpc>
        <a:spcPct val="100000"/>
      </a:lnSpc>
      <a:spcBef>
        <a:spcPts val="0"/>
      </a:spcBef>
      <a:spcAft>
        <a:spcPts val="0"/>
      </a:spcAft>
      <a:buClrTx/>
      <a:buSzTx/>
      <a:buFontTx/>
      <a:buNone/>
      <a:tabLst/>
      <a:defRPr b="0" baseline="0" cap="none" i="0" spc="0" strike="noStrike" sz="6000" u="none" kumimoji="0" normalizeH="0">
        <a:ln>
          <a:noFill/>
        </a:ln>
        <a:solidFill>
          <a:srgbClr val="000000"/>
        </a:solidFill>
        <a:effectLst/>
        <a:uFillTx/>
        <a:latin typeface="+mn-lt"/>
        <a:ea typeface="+mn-ea"/>
        <a:cs typeface="+mn-cs"/>
        <a:sym typeface="Helvetica"/>
      </a:defRPr>
    </a:lvl8pPr>
    <a:lvl9pPr marL="0" marR="0" indent="0" algn="ctr" defTabSz="825500" rtl="0" fontAlgn="auto" latinLnBrk="0" hangingPunct="0">
      <a:lnSpc>
        <a:spcPct val="100000"/>
      </a:lnSpc>
      <a:spcBef>
        <a:spcPts val="0"/>
      </a:spcBef>
      <a:spcAft>
        <a:spcPts val="0"/>
      </a:spcAft>
      <a:buClrTx/>
      <a:buSzTx/>
      <a:buFontTx/>
      <a:buNone/>
      <a:tabLst/>
      <a:defRPr b="0" baseline="0" cap="none" i="0" spc="0" strike="noStrike" sz="6000" u="none" kumimoji="0" normalizeH="0">
        <a:ln>
          <a:noFill/>
        </a:ln>
        <a:solidFill>
          <a:srgbClr val="000000"/>
        </a:solidFill>
        <a:effectLst/>
        <a:uFillTx/>
        <a:latin typeface="+mn-lt"/>
        <a:ea typeface="+mn-ea"/>
        <a:cs typeface="+mn-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2E8"/>
          </a:solidFill>
        </a:fill>
      </a:tcStyle>
    </a:wholeTbl>
    <a:band2H>
      <a:tcTxStyle b="def" i="def"/>
      <a:tcStyle>
        <a:tcBdr/>
        <a:fill>
          <a:solidFill>
            <a:srgbClr val="E6EAF4"/>
          </a:solidFill>
        </a:fill>
      </a:tcStyle>
    </a:band2H>
    <a:firstCol>
      <a:tcTxStyle b="on" i="off">
        <a:font>
          <a:latin typeface="Avenir Black"/>
          <a:ea typeface="Avenir Black"/>
          <a:cs typeface="Avenir Black"/>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Avenir Black"/>
          <a:ea typeface="Avenir Black"/>
          <a:cs typeface="Avenir Black"/>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Avenir Black"/>
          <a:ea typeface="Avenir Black"/>
          <a:cs typeface="Avenir Black"/>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BDBDB"/>
          </a:solidFill>
        </a:fill>
      </a:tcStyle>
    </a:wholeTbl>
    <a:band2H>
      <a:tcTxStyle b="def" i="def"/>
      <a:tcStyle>
        <a:tcBdr/>
        <a:fill>
          <a:solidFill>
            <a:srgbClr val="EEEEEE"/>
          </a:solidFill>
        </a:fill>
      </a:tcStyle>
    </a:band2H>
    <a:firstCol>
      <a:tcTxStyle b="on" i="off">
        <a:font>
          <a:latin typeface="Avenir Black"/>
          <a:ea typeface="Avenir Black"/>
          <a:cs typeface="Avenir Black"/>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Avenir Black"/>
          <a:ea typeface="Avenir Black"/>
          <a:cs typeface="Avenir Black"/>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Avenir Black"/>
          <a:ea typeface="Avenir Black"/>
          <a:cs typeface="Avenir Black"/>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6CB"/>
          </a:solidFill>
        </a:fill>
      </a:tcStyle>
    </a:wholeTbl>
    <a:band2H>
      <a:tcTxStyle b="def" i="def"/>
      <a:tcStyle>
        <a:tcBdr/>
        <a:fill>
          <a:solidFill>
            <a:srgbClr val="E6ECE7"/>
          </a:solidFill>
        </a:fill>
      </a:tcStyle>
    </a:band2H>
    <a:firstCol>
      <a:tcTxStyle b="on" i="off">
        <a:font>
          <a:latin typeface="Avenir Black"/>
          <a:ea typeface="Avenir Black"/>
          <a:cs typeface="Avenir Black"/>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Avenir Black"/>
          <a:ea typeface="Avenir Black"/>
          <a:cs typeface="Avenir Black"/>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Avenir Black"/>
          <a:ea typeface="Avenir Black"/>
          <a:cs typeface="Avenir Black"/>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
          <a:latin typeface="Avenir Black"/>
          <a:ea typeface="Avenir Black"/>
          <a:cs typeface="Avenir Black"/>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venir Black"/>
          <a:ea typeface="Avenir Black"/>
          <a:cs typeface="Avenir Black"/>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Avenir Black"/>
          <a:ea typeface="Avenir Black"/>
          <a:cs typeface="Avenir Black"/>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
          <a:latin typeface="Avenir Black"/>
          <a:ea typeface="Avenir Black"/>
          <a:cs typeface="Avenir Black"/>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Avenir Black"/>
          <a:ea typeface="Avenir Black"/>
          <a:cs typeface="Avenir Black"/>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Avenir Black"/>
          <a:ea typeface="Avenir Black"/>
          <a:cs typeface="Avenir Black"/>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
          <a:latin typeface="Avenir Black"/>
          <a:ea typeface="Avenir Black"/>
          <a:cs typeface="Avenir Black"/>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Avenir Black"/>
          <a:ea typeface="Avenir Black"/>
          <a:cs typeface="Avenir Black"/>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Avenir Black"/>
          <a:ea typeface="Avenir Black"/>
          <a:cs typeface="Avenir Black"/>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80" Type="http://schemas.openxmlformats.org/officeDocument/2006/relationships/slide" Target="slides/slide73.xml"/><Relationship Id="rId81" Type="http://schemas.openxmlformats.org/officeDocument/2006/relationships/slide" Target="slides/slide74.xml"/><Relationship Id="rId82" Type="http://schemas.openxmlformats.org/officeDocument/2006/relationships/slide" Target="slides/slide75.xml"/><Relationship Id="rId83" Type="http://schemas.openxmlformats.org/officeDocument/2006/relationships/slide" Target="slides/slide76.xml"/><Relationship Id="rId84" Type="http://schemas.openxmlformats.org/officeDocument/2006/relationships/slide" Target="slides/slide77.xml"/><Relationship Id="rId85" Type="http://schemas.openxmlformats.org/officeDocument/2006/relationships/slide" Target="slides/slide78.xml"/><Relationship Id="rId86" Type="http://schemas.openxmlformats.org/officeDocument/2006/relationships/slide" Target="slides/slide79.xml"/><Relationship Id="rId87" Type="http://schemas.openxmlformats.org/officeDocument/2006/relationships/slide" Target="slides/slide80.xml"/><Relationship Id="rId88" Type="http://schemas.openxmlformats.org/officeDocument/2006/relationships/slide" Target="slides/slide81.xml"/><Relationship Id="rId89" Type="http://schemas.openxmlformats.org/officeDocument/2006/relationships/slide" Target="slides/slide82.xml"/><Relationship Id="rId90" Type="http://schemas.openxmlformats.org/officeDocument/2006/relationships/slide" Target="slides/slide83.xml"/><Relationship Id="rId91" Type="http://schemas.openxmlformats.org/officeDocument/2006/relationships/slide" Target="slides/slide84.xml"/><Relationship Id="rId92" Type="http://schemas.openxmlformats.org/officeDocument/2006/relationships/slide" Target="slides/slide85.xml"/><Relationship Id="rId93" Type="http://schemas.openxmlformats.org/officeDocument/2006/relationships/slide" Target="slides/slide86.xml"/><Relationship Id="rId94" Type="http://schemas.openxmlformats.org/officeDocument/2006/relationships/slide" Target="slides/slide87.xml"/><Relationship Id="rId95" Type="http://schemas.openxmlformats.org/officeDocument/2006/relationships/slide" Target="slides/slide88.xml"/><Relationship Id="rId96" Type="http://schemas.openxmlformats.org/officeDocument/2006/relationships/slide" Target="slides/slide89.xml"/><Relationship Id="rId97" Type="http://schemas.openxmlformats.org/officeDocument/2006/relationships/slide" Target="slides/slide90.xml"/><Relationship Id="rId98" Type="http://schemas.openxmlformats.org/officeDocument/2006/relationships/slide" Target="slides/slide91.xml"/><Relationship Id="rId99" Type="http://schemas.openxmlformats.org/officeDocument/2006/relationships/slide" Target="slides/slide92.xml"/><Relationship Id="rId100" Type="http://schemas.openxmlformats.org/officeDocument/2006/relationships/slide" Target="slides/slide93.xml"/><Relationship Id="rId101" Type="http://schemas.openxmlformats.org/officeDocument/2006/relationships/slide" Target="slides/slide94.xml"/><Relationship Id="rId102" Type="http://schemas.openxmlformats.org/officeDocument/2006/relationships/slide" Target="slides/slide95.xml"/><Relationship Id="rId103" Type="http://schemas.openxmlformats.org/officeDocument/2006/relationships/slide" Target="slides/slide96.xml"/><Relationship Id="rId104" Type="http://schemas.openxmlformats.org/officeDocument/2006/relationships/slide" Target="slides/slide97.xml"/><Relationship Id="rId105" Type="http://schemas.openxmlformats.org/officeDocument/2006/relationships/slide" Target="slides/slide98.xml"/><Relationship Id="rId106" Type="http://schemas.openxmlformats.org/officeDocument/2006/relationships/slide" Target="slides/slide99.xml"/><Relationship Id="rId107" Type="http://schemas.openxmlformats.org/officeDocument/2006/relationships/slide" Target="slides/slide100.xml"/><Relationship Id="rId108" Type="http://schemas.openxmlformats.org/officeDocument/2006/relationships/slide" Target="slides/slide101.xml"/><Relationship Id="rId109" Type="http://schemas.openxmlformats.org/officeDocument/2006/relationships/slide" Target="slides/slide102.xml"/><Relationship Id="rId110" Type="http://schemas.openxmlformats.org/officeDocument/2006/relationships/slide" Target="slides/slide103.xml"/><Relationship Id="rId111" Type="http://schemas.openxmlformats.org/officeDocument/2006/relationships/slide" Target="slides/slide104.xml"/><Relationship Id="rId112" Type="http://schemas.openxmlformats.org/officeDocument/2006/relationships/slide" Target="slides/slide105.xml"/><Relationship Id="rId113" Type="http://schemas.openxmlformats.org/officeDocument/2006/relationships/slide" Target="slides/slide106.xml"/><Relationship Id="rId114" Type="http://schemas.openxmlformats.org/officeDocument/2006/relationships/slide" Target="slides/slide107.xml"/><Relationship Id="rId115" Type="http://schemas.openxmlformats.org/officeDocument/2006/relationships/slide" Target="slides/slide108.xml"/><Relationship Id="rId116" Type="http://schemas.openxmlformats.org/officeDocument/2006/relationships/slide" Target="slides/slide109.xml"/><Relationship Id="rId117" Type="http://schemas.openxmlformats.org/officeDocument/2006/relationships/slide" Target="slides/slide110.xml"/><Relationship Id="rId118" Type="http://schemas.openxmlformats.org/officeDocument/2006/relationships/slide" Target="slides/slide111.xml"/><Relationship Id="rId119" Type="http://schemas.openxmlformats.org/officeDocument/2006/relationships/slide" Target="slides/slide112.xml"/><Relationship Id="rId120" Type="http://schemas.openxmlformats.org/officeDocument/2006/relationships/slide" Target="slides/slide113.xml"/><Relationship Id="rId121" Type="http://schemas.openxmlformats.org/officeDocument/2006/relationships/slide" Target="slides/slide114.xml"/><Relationship Id="rId122" Type="http://schemas.openxmlformats.org/officeDocument/2006/relationships/slide" Target="slides/slide115.xml"/><Relationship Id="rId123" Type="http://schemas.openxmlformats.org/officeDocument/2006/relationships/slide" Target="slides/slide116.xml"/><Relationship Id="rId124" Type="http://schemas.openxmlformats.org/officeDocument/2006/relationships/slide" Target="slides/slide117.xml"/><Relationship Id="rId125" Type="http://schemas.openxmlformats.org/officeDocument/2006/relationships/slide" Target="slides/slide118.xml"/><Relationship Id="rId126" Type="http://schemas.openxmlformats.org/officeDocument/2006/relationships/slide" Target="slides/slide119.xml"/><Relationship Id="rId127" Type="http://schemas.openxmlformats.org/officeDocument/2006/relationships/slide" Target="slides/slide120.xml"/><Relationship Id="rId128" Type="http://schemas.openxmlformats.org/officeDocument/2006/relationships/slide" Target="slides/slide121.xml"/><Relationship Id="rId129" Type="http://schemas.openxmlformats.org/officeDocument/2006/relationships/slide" Target="slides/slide122.xml"/><Relationship Id="rId130" Type="http://schemas.openxmlformats.org/officeDocument/2006/relationships/slide" Target="slides/slide123.xml"/><Relationship Id="rId131" Type="http://schemas.openxmlformats.org/officeDocument/2006/relationships/slide" Target="slides/slide124.xml"/><Relationship Id="rId132" Type="http://schemas.openxmlformats.org/officeDocument/2006/relationships/slide" Target="slides/slide125.xml"/><Relationship Id="rId133" Type="http://schemas.openxmlformats.org/officeDocument/2006/relationships/slide" Target="slides/slide126.xml"/><Relationship Id="rId134" Type="http://schemas.openxmlformats.org/officeDocument/2006/relationships/slide" Target="slides/slide127.xml"/><Relationship Id="rId135" Type="http://schemas.openxmlformats.org/officeDocument/2006/relationships/slide" Target="slides/slide128.xml"/><Relationship Id="rId136" Type="http://schemas.openxmlformats.org/officeDocument/2006/relationships/slide" Target="slides/slide129.xml"/><Relationship Id="rId137" Type="http://schemas.openxmlformats.org/officeDocument/2006/relationships/slide" Target="slides/slide130.xml"/><Relationship Id="rId138" Type="http://schemas.openxmlformats.org/officeDocument/2006/relationships/slide" Target="slides/slide131.xml"/><Relationship Id="rId139" Type="http://schemas.openxmlformats.org/officeDocument/2006/relationships/slide" Target="slides/slide132.xml"/><Relationship Id="rId140" Type="http://schemas.openxmlformats.org/officeDocument/2006/relationships/slide" Target="slides/slide133.xml"/><Relationship Id="rId141" Type="http://schemas.openxmlformats.org/officeDocument/2006/relationships/slide" Target="slides/slide134.xml"/><Relationship Id="rId142" Type="http://schemas.openxmlformats.org/officeDocument/2006/relationships/slide" Target="slides/slide135.xml"/><Relationship Id="rId143" Type="http://schemas.openxmlformats.org/officeDocument/2006/relationships/slide" Target="slides/slide136.xml"/><Relationship Id="rId144" Type="http://schemas.openxmlformats.org/officeDocument/2006/relationships/slide" Target="slides/slide137.xml"/><Relationship Id="rId145" Type="http://schemas.openxmlformats.org/officeDocument/2006/relationships/slide" Target="slides/slide138.xml"/><Relationship Id="rId146" Type="http://schemas.openxmlformats.org/officeDocument/2006/relationships/slide" Target="slides/slide139.xml"/><Relationship Id="rId147" Type="http://schemas.openxmlformats.org/officeDocument/2006/relationships/slide" Target="slides/slide140.xml"/><Relationship Id="rId148" Type="http://schemas.openxmlformats.org/officeDocument/2006/relationships/slide" Target="slides/slide141.xml"/><Relationship Id="rId149" Type="http://schemas.openxmlformats.org/officeDocument/2006/relationships/slide" Target="slides/slide142.xml"/><Relationship Id="rId150" Type="http://schemas.openxmlformats.org/officeDocument/2006/relationships/slide" Target="slides/slide143.xml"/><Relationship Id="rId151" Type="http://schemas.openxmlformats.org/officeDocument/2006/relationships/slide" Target="slides/slide144.xml"/><Relationship Id="rId152" Type="http://schemas.openxmlformats.org/officeDocument/2006/relationships/slide" Target="slides/slide145.xml"/><Relationship Id="rId153" Type="http://schemas.openxmlformats.org/officeDocument/2006/relationships/slide" Target="slides/slide146.xml"/><Relationship Id="rId154" Type="http://schemas.openxmlformats.org/officeDocument/2006/relationships/slide" Target="slides/slide147.xml"/><Relationship Id="rId155" Type="http://schemas.openxmlformats.org/officeDocument/2006/relationships/slide" Target="slides/slide148.xml"/><Relationship Id="rId156" Type="http://schemas.openxmlformats.org/officeDocument/2006/relationships/slide" Target="slides/slide149.xml"/><Relationship Id="rId157" Type="http://schemas.openxmlformats.org/officeDocument/2006/relationships/slide" Target="slides/slide150.xml"/><Relationship Id="rId158" Type="http://schemas.openxmlformats.org/officeDocument/2006/relationships/slide" Target="slides/slide151.xml"/><Relationship Id="rId159" Type="http://schemas.openxmlformats.org/officeDocument/2006/relationships/slide" Target="slides/slide152.xml"/><Relationship Id="rId160" Type="http://schemas.openxmlformats.org/officeDocument/2006/relationships/slide" Target="slides/slide153.xml"/><Relationship Id="rId161" Type="http://schemas.openxmlformats.org/officeDocument/2006/relationships/slide" Target="slides/slide154.xml"/><Relationship Id="rId162" Type="http://schemas.openxmlformats.org/officeDocument/2006/relationships/slide" Target="slides/slide155.xml"/><Relationship Id="rId163" Type="http://schemas.openxmlformats.org/officeDocument/2006/relationships/slide" Target="slides/slide156.xml"/><Relationship Id="rId164" Type="http://schemas.openxmlformats.org/officeDocument/2006/relationships/slide" Target="slides/slide157.xml"/><Relationship Id="rId165" Type="http://schemas.openxmlformats.org/officeDocument/2006/relationships/slide" Target="slides/slide158.xml"/><Relationship Id="rId166" Type="http://schemas.openxmlformats.org/officeDocument/2006/relationships/slide" Target="slides/slide159.xml"/><Relationship Id="rId167" Type="http://schemas.openxmlformats.org/officeDocument/2006/relationships/slide" Target="slides/slide160.xml"/><Relationship Id="rId168" Type="http://schemas.openxmlformats.org/officeDocument/2006/relationships/slide" Target="slides/slide161.xml"/><Relationship Id="rId169" Type="http://schemas.openxmlformats.org/officeDocument/2006/relationships/slide" Target="slides/slide162.xml"/><Relationship Id="rId170" Type="http://schemas.openxmlformats.org/officeDocument/2006/relationships/slide" Target="slides/slide163.xml"/><Relationship Id="rId171" Type="http://schemas.openxmlformats.org/officeDocument/2006/relationships/slide" Target="slides/slide164.xml"/><Relationship Id="rId172" Type="http://schemas.openxmlformats.org/officeDocument/2006/relationships/slide" Target="slides/slide165.xml"/><Relationship Id="rId173" Type="http://schemas.openxmlformats.org/officeDocument/2006/relationships/slide" Target="slides/slide16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352" name="Shape 352"/>
          <p:cNvSpPr/>
          <p:nvPr>
            <p:ph type="sldImg"/>
          </p:nvPr>
        </p:nvSpPr>
        <p:spPr>
          <a:xfrm>
            <a:off x="1143000" y="685800"/>
            <a:ext cx="4572000" cy="3429000"/>
          </a:xfrm>
          <a:prstGeom prst="rect">
            <a:avLst/>
          </a:prstGeom>
        </p:spPr>
        <p:txBody>
          <a:bodyPr/>
          <a:lstStyle/>
          <a:p>
            <a:pPr/>
          </a:p>
        </p:txBody>
      </p:sp>
      <p:sp>
        <p:nvSpPr>
          <p:cNvPr id="353" name="Shape 35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25000"/>
      </a:lnSpc>
      <a:defRPr sz="2400">
        <a:latin typeface="+mj-lt"/>
        <a:ea typeface="+mj-ea"/>
        <a:cs typeface="+mj-cs"/>
        <a:sym typeface="Avenir Book"/>
      </a:defRPr>
    </a:lvl1pPr>
    <a:lvl2pPr indent="228600" defTabSz="457200" latinLnBrk="0">
      <a:lnSpc>
        <a:spcPct val="125000"/>
      </a:lnSpc>
      <a:defRPr sz="2400">
        <a:latin typeface="+mj-lt"/>
        <a:ea typeface="+mj-ea"/>
        <a:cs typeface="+mj-cs"/>
        <a:sym typeface="Avenir Book"/>
      </a:defRPr>
    </a:lvl2pPr>
    <a:lvl3pPr indent="457200" defTabSz="457200" latinLnBrk="0">
      <a:lnSpc>
        <a:spcPct val="125000"/>
      </a:lnSpc>
      <a:defRPr sz="2400">
        <a:latin typeface="+mj-lt"/>
        <a:ea typeface="+mj-ea"/>
        <a:cs typeface="+mj-cs"/>
        <a:sym typeface="Avenir Book"/>
      </a:defRPr>
    </a:lvl3pPr>
    <a:lvl4pPr indent="685800" defTabSz="457200" latinLnBrk="0">
      <a:lnSpc>
        <a:spcPct val="125000"/>
      </a:lnSpc>
      <a:defRPr sz="2400">
        <a:latin typeface="+mj-lt"/>
        <a:ea typeface="+mj-ea"/>
        <a:cs typeface="+mj-cs"/>
        <a:sym typeface="Avenir Book"/>
      </a:defRPr>
    </a:lvl4pPr>
    <a:lvl5pPr indent="914400" defTabSz="457200" latinLnBrk="0">
      <a:lnSpc>
        <a:spcPct val="125000"/>
      </a:lnSpc>
      <a:defRPr sz="2400">
        <a:latin typeface="+mj-lt"/>
        <a:ea typeface="+mj-ea"/>
        <a:cs typeface="+mj-cs"/>
        <a:sym typeface="Avenir Book"/>
      </a:defRPr>
    </a:lvl5pPr>
    <a:lvl6pPr indent="1143000" defTabSz="457200" latinLnBrk="0">
      <a:lnSpc>
        <a:spcPct val="125000"/>
      </a:lnSpc>
      <a:defRPr sz="2400">
        <a:latin typeface="+mj-lt"/>
        <a:ea typeface="+mj-ea"/>
        <a:cs typeface="+mj-cs"/>
        <a:sym typeface="Avenir Book"/>
      </a:defRPr>
    </a:lvl6pPr>
    <a:lvl7pPr indent="1371600" defTabSz="457200" latinLnBrk="0">
      <a:lnSpc>
        <a:spcPct val="125000"/>
      </a:lnSpc>
      <a:defRPr sz="2400">
        <a:latin typeface="+mj-lt"/>
        <a:ea typeface="+mj-ea"/>
        <a:cs typeface="+mj-cs"/>
        <a:sym typeface="Avenir Book"/>
      </a:defRPr>
    </a:lvl7pPr>
    <a:lvl8pPr indent="1600200" defTabSz="457200" latinLnBrk="0">
      <a:lnSpc>
        <a:spcPct val="125000"/>
      </a:lnSpc>
      <a:defRPr sz="2400">
        <a:latin typeface="+mj-lt"/>
        <a:ea typeface="+mj-ea"/>
        <a:cs typeface="+mj-cs"/>
        <a:sym typeface="Avenir Book"/>
      </a:defRPr>
    </a:lvl8pPr>
    <a:lvl9pPr indent="1828800" defTabSz="457200" latinLnBrk="0">
      <a:lnSpc>
        <a:spcPct val="125000"/>
      </a:lnSpc>
      <a:defRPr sz="2400">
        <a:latin typeface="+mj-lt"/>
        <a:ea typeface="+mj-ea"/>
        <a:cs typeface="+mj-cs"/>
        <a:sym typeface="Avenir Book"/>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Титульный слайд">
    <p:spTree>
      <p:nvGrpSpPr>
        <p:cNvPr id="1" name=""/>
        <p:cNvGrpSpPr/>
        <p:nvPr/>
      </p:nvGrpSpPr>
      <p:grpSpPr>
        <a:xfrm>
          <a:off x="0" y="0"/>
          <a:ext cx="0" cy="0"/>
          <a:chOff x="0" y="0"/>
          <a:chExt cx="0" cy="0"/>
        </a:xfrm>
      </p:grpSpPr>
      <p:sp>
        <p:nvSpPr>
          <p:cNvPr id="11" name="Текст заголовка"/>
          <p:cNvSpPr txBox="1"/>
          <p:nvPr>
            <p:ph type="title"/>
          </p:nvPr>
        </p:nvSpPr>
        <p:spPr>
          <a:xfrm>
            <a:off x="1828800" y="4260850"/>
            <a:ext cx="20726400" cy="2940050"/>
          </a:xfrm>
          <a:prstGeom prst="rect">
            <a:avLst/>
          </a:prstGeom>
        </p:spPr>
        <p:txBody>
          <a:bodyPr lIns="71433" tIns="71433" rIns="71433" bIns="71433" anchor="b"/>
          <a:lstStyle/>
          <a:p>
            <a:pPr/>
            <a:r>
              <a:t>Текст заголовка</a:t>
            </a:r>
          </a:p>
        </p:txBody>
      </p:sp>
      <p:sp>
        <p:nvSpPr>
          <p:cNvPr id="12" name="Уровень текста 1…"/>
          <p:cNvSpPr txBox="1"/>
          <p:nvPr>
            <p:ph type="body" sz="quarter" idx="1"/>
          </p:nvPr>
        </p:nvSpPr>
        <p:spPr>
          <a:xfrm>
            <a:off x="3657600" y="7772400"/>
            <a:ext cx="17068800" cy="3505200"/>
          </a:xfrm>
          <a:prstGeom prst="rect">
            <a:avLst/>
          </a:prstGeom>
        </p:spPr>
        <p:txBody>
          <a:bodyPr lIns="71433" tIns="71433" rIns="71433" bIns="71433"/>
          <a:lstStyle>
            <a:lvl1pPr algn="ctr"/>
            <a:lvl2pPr algn="ctr"/>
            <a:lvl3pPr algn="ctr"/>
            <a:lvl4pPr algn="ctr"/>
            <a:lvl5pPr algn="ct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3" name="Номер слайда"/>
          <p:cNvSpPr txBox="1"/>
          <p:nvPr>
            <p:ph type="sldNum" sz="quarter" idx="2"/>
          </p:nvPr>
        </p:nvSpPr>
        <p:spPr>
          <a:xfrm>
            <a:off x="11751535" y="13009562"/>
            <a:ext cx="861880" cy="904867"/>
          </a:xfrm>
          <a:prstGeom prst="rect">
            <a:avLst/>
          </a:prstGeom>
        </p:spPr>
        <p:txBody>
          <a:bodyPr lIns="71433" tIns="71433" rIns="71433" bIns="71433" anchor="t"/>
          <a:lstStyle>
            <a:lvl1pPr algn="ct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Заголовок и вертикальный текст">
    <p:spTree>
      <p:nvGrpSpPr>
        <p:cNvPr id="1" name=""/>
        <p:cNvGrpSpPr/>
        <p:nvPr/>
      </p:nvGrpSpPr>
      <p:grpSpPr>
        <a:xfrm>
          <a:off x="0" y="0"/>
          <a:ext cx="0" cy="0"/>
          <a:chOff x="0" y="0"/>
          <a:chExt cx="0" cy="0"/>
        </a:xfrm>
      </p:grpSpPr>
      <p:sp>
        <p:nvSpPr>
          <p:cNvPr id="92" name="Текст заголовка"/>
          <p:cNvSpPr txBox="1"/>
          <p:nvPr>
            <p:ph type="title"/>
          </p:nvPr>
        </p:nvSpPr>
        <p:spPr>
          <a:xfrm>
            <a:off x="4832350" y="0"/>
            <a:ext cx="14717713" cy="6946900"/>
          </a:xfrm>
          <a:prstGeom prst="rect">
            <a:avLst/>
          </a:prstGeom>
        </p:spPr>
        <p:txBody>
          <a:bodyPr lIns="71433" tIns="71433" rIns="71433" bIns="71433" anchor="b"/>
          <a:lstStyle/>
          <a:p>
            <a:pPr/>
            <a:r>
              <a:t>Текст заголовка</a:t>
            </a:r>
          </a:p>
        </p:txBody>
      </p:sp>
      <p:sp>
        <p:nvSpPr>
          <p:cNvPr id="93" name="Уровень текста 1…"/>
          <p:cNvSpPr txBox="1"/>
          <p:nvPr>
            <p:ph type="body" sz="half" idx="1"/>
          </p:nvPr>
        </p:nvSpPr>
        <p:spPr>
          <a:xfrm>
            <a:off x="4832350" y="7070725"/>
            <a:ext cx="14717713" cy="6645275"/>
          </a:xfrm>
          <a:prstGeom prst="rect">
            <a:avLst/>
          </a:prstGeom>
        </p:spPr>
        <p:txBody>
          <a:bodyPr lIns="71433" tIns="71433" rIns="71433" bIns="71433"/>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94" name="Номер слайда"/>
          <p:cNvSpPr txBox="1"/>
          <p:nvPr>
            <p:ph type="sldNum" sz="quarter" idx="2"/>
          </p:nvPr>
        </p:nvSpPr>
        <p:spPr>
          <a:xfrm>
            <a:off x="11751535" y="13009562"/>
            <a:ext cx="861880" cy="904867"/>
          </a:xfrm>
          <a:prstGeom prst="rect">
            <a:avLst/>
          </a:prstGeom>
        </p:spPr>
        <p:txBody>
          <a:bodyPr lIns="71433" tIns="71433" rIns="71433" bIns="71433" anchor="t"/>
          <a:lstStyle>
            <a:lvl1pPr algn="ct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Вертикальный заголовок и текст">
    <p:spTree>
      <p:nvGrpSpPr>
        <p:cNvPr id="1" name=""/>
        <p:cNvGrpSpPr/>
        <p:nvPr/>
      </p:nvGrpSpPr>
      <p:grpSpPr>
        <a:xfrm>
          <a:off x="0" y="0"/>
          <a:ext cx="0" cy="0"/>
          <a:chOff x="0" y="0"/>
          <a:chExt cx="0" cy="0"/>
        </a:xfrm>
      </p:grpSpPr>
      <p:sp>
        <p:nvSpPr>
          <p:cNvPr id="101" name="Текст заголовка"/>
          <p:cNvSpPr txBox="1"/>
          <p:nvPr>
            <p:ph type="title"/>
          </p:nvPr>
        </p:nvSpPr>
        <p:spPr>
          <a:xfrm>
            <a:off x="15871825" y="0"/>
            <a:ext cx="3678238" cy="13716000"/>
          </a:xfrm>
          <a:prstGeom prst="rect">
            <a:avLst/>
          </a:prstGeom>
        </p:spPr>
        <p:txBody>
          <a:bodyPr lIns="71433" tIns="71433" rIns="71433" bIns="71433" anchor="b"/>
          <a:lstStyle/>
          <a:p>
            <a:pPr/>
            <a:r>
              <a:t>Текст заголовка</a:t>
            </a:r>
          </a:p>
        </p:txBody>
      </p:sp>
      <p:sp>
        <p:nvSpPr>
          <p:cNvPr id="102" name="Уровень текста 1…"/>
          <p:cNvSpPr txBox="1"/>
          <p:nvPr>
            <p:ph type="body" idx="1"/>
          </p:nvPr>
        </p:nvSpPr>
        <p:spPr>
          <a:xfrm>
            <a:off x="4832350" y="0"/>
            <a:ext cx="10887075" cy="13716000"/>
          </a:xfrm>
          <a:prstGeom prst="rect">
            <a:avLst/>
          </a:prstGeom>
        </p:spPr>
        <p:txBody>
          <a:bodyPr lIns="71433" tIns="71433" rIns="71433" bIns="71433"/>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03" name="Номер слайда"/>
          <p:cNvSpPr txBox="1"/>
          <p:nvPr>
            <p:ph type="sldNum" sz="quarter" idx="2"/>
          </p:nvPr>
        </p:nvSpPr>
        <p:spPr>
          <a:xfrm>
            <a:off x="11751535" y="13009562"/>
            <a:ext cx="861880" cy="904867"/>
          </a:xfrm>
          <a:prstGeom prst="rect">
            <a:avLst/>
          </a:prstGeom>
        </p:spPr>
        <p:txBody>
          <a:bodyPr lIns="71433" tIns="71433" rIns="71433" bIns="71433" anchor="t"/>
          <a:lstStyle>
            <a:lvl1pPr algn="ct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Титульный слайд">
    <p:spTree>
      <p:nvGrpSpPr>
        <p:cNvPr id="1" name=""/>
        <p:cNvGrpSpPr/>
        <p:nvPr/>
      </p:nvGrpSpPr>
      <p:grpSpPr>
        <a:xfrm>
          <a:off x="0" y="0"/>
          <a:ext cx="0" cy="0"/>
          <a:chOff x="0" y="0"/>
          <a:chExt cx="0" cy="0"/>
        </a:xfrm>
      </p:grpSpPr>
      <p:sp>
        <p:nvSpPr>
          <p:cNvPr id="110" name="Текст заголовка"/>
          <p:cNvSpPr txBox="1"/>
          <p:nvPr>
            <p:ph type="title"/>
          </p:nvPr>
        </p:nvSpPr>
        <p:spPr>
          <a:xfrm>
            <a:off x="1828800" y="4260850"/>
            <a:ext cx="20726400" cy="2940050"/>
          </a:xfrm>
          <a:prstGeom prst="rect">
            <a:avLst/>
          </a:prstGeom>
        </p:spPr>
        <p:txBody>
          <a:bodyPr/>
          <a:lstStyle/>
          <a:p>
            <a:pPr/>
            <a:r>
              <a:t>Текст заголовка</a:t>
            </a:r>
          </a:p>
        </p:txBody>
      </p:sp>
      <p:sp>
        <p:nvSpPr>
          <p:cNvPr id="111" name="Уровень текста 1…"/>
          <p:cNvSpPr txBox="1"/>
          <p:nvPr>
            <p:ph type="body" sz="quarter" idx="1"/>
          </p:nvPr>
        </p:nvSpPr>
        <p:spPr>
          <a:xfrm>
            <a:off x="3657600" y="7772400"/>
            <a:ext cx="17068800" cy="3505200"/>
          </a:xfrm>
          <a:prstGeom prst="rect">
            <a:avLst/>
          </a:prstGeom>
        </p:spPr>
        <p:txBody>
          <a:bodyPr/>
          <a:lstStyle>
            <a:lvl1pPr algn="ctr"/>
            <a:lvl2pPr algn="ctr"/>
            <a:lvl3pPr algn="ctr"/>
            <a:lvl4pPr algn="ctr"/>
            <a:lvl5pPr algn="ct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12" name="Номер слайда"/>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Заголовок и объект">
    <p:spTree>
      <p:nvGrpSpPr>
        <p:cNvPr id="1" name=""/>
        <p:cNvGrpSpPr/>
        <p:nvPr/>
      </p:nvGrpSpPr>
      <p:grpSpPr>
        <a:xfrm>
          <a:off x="0" y="0"/>
          <a:ext cx="0" cy="0"/>
          <a:chOff x="0" y="0"/>
          <a:chExt cx="0" cy="0"/>
        </a:xfrm>
      </p:grpSpPr>
      <p:sp>
        <p:nvSpPr>
          <p:cNvPr id="119" name="Текст заголовка"/>
          <p:cNvSpPr txBox="1"/>
          <p:nvPr>
            <p:ph type="title"/>
          </p:nvPr>
        </p:nvSpPr>
        <p:spPr>
          <a:prstGeom prst="rect">
            <a:avLst/>
          </a:prstGeom>
        </p:spPr>
        <p:txBody>
          <a:bodyPr/>
          <a:lstStyle/>
          <a:p>
            <a:pPr/>
            <a:r>
              <a:t>Текст заголовка</a:t>
            </a:r>
          </a:p>
        </p:txBody>
      </p:sp>
      <p:sp>
        <p:nvSpPr>
          <p:cNvPr id="120" name="Уровень текста 1…"/>
          <p:cNvSpPr txBox="1"/>
          <p:nvPr>
            <p:ph type="body" idx="1"/>
          </p:nvPr>
        </p:nvSpPr>
        <p:spPr>
          <a:prstGeom prst="rect">
            <a:avLst/>
          </a:prstGeom>
        </p:spPr>
        <p:txBody>
          <a:body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21" name="Номер слайда"/>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Заголовок раздела">
    <p:spTree>
      <p:nvGrpSpPr>
        <p:cNvPr id="1" name=""/>
        <p:cNvGrpSpPr/>
        <p:nvPr/>
      </p:nvGrpSpPr>
      <p:grpSpPr>
        <a:xfrm>
          <a:off x="0" y="0"/>
          <a:ext cx="0" cy="0"/>
          <a:chOff x="0" y="0"/>
          <a:chExt cx="0" cy="0"/>
        </a:xfrm>
      </p:grpSpPr>
      <p:sp>
        <p:nvSpPr>
          <p:cNvPr id="128" name="Текст заголовка"/>
          <p:cNvSpPr txBox="1"/>
          <p:nvPr>
            <p:ph type="title"/>
          </p:nvPr>
        </p:nvSpPr>
        <p:spPr>
          <a:xfrm>
            <a:off x="1925638" y="8813800"/>
            <a:ext cx="20726402" cy="2724150"/>
          </a:xfrm>
          <a:prstGeom prst="rect">
            <a:avLst/>
          </a:prstGeom>
        </p:spPr>
        <p:txBody>
          <a:bodyPr anchor="t"/>
          <a:lstStyle>
            <a:lvl1pPr>
              <a:defRPr b="1" cap="all" sz="4000"/>
            </a:lvl1pPr>
          </a:lstStyle>
          <a:p>
            <a:pPr/>
            <a:r>
              <a:t>Текст заголовка</a:t>
            </a:r>
          </a:p>
        </p:txBody>
      </p:sp>
      <p:sp>
        <p:nvSpPr>
          <p:cNvPr id="129" name="Уровень текста 1…"/>
          <p:cNvSpPr txBox="1"/>
          <p:nvPr>
            <p:ph type="body" sz="quarter" idx="1"/>
          </p:nvPr>
        </p:nvSpPr>
        <p:spPr>
          <a:xfrm>
            <a:off x="1925638" y="5813425"/>
            <a:ext cx="20726402" cy="3000375"/>
          </a:xfrm>
          <a:prstGeom prst="rect">
            <a:avLst/>
          </a:prstGeom>
        </p:spPr>
        <p:txBody>
          <a:bodyPr anchor="b"/>
          <a:lstStyle>
            <a:lvl1pPr>
              <a:defRPr sz="2000"/>
            </a:lvl1pPr>
            <a:lvl2pPr>
              <a:defRPr sz="2000"/>
            </a:lvl2pPr>
            <a:lvl3pPr>
              <a:defRPr sz="2000"/>
            </a:lvl3pPr>
            <a:lvl4pPr>
              <a:defRPr sz="2000"/>
            </a:lvl4pPr>
            <a:lvl5pPr>
              <a:defRPr sz="2000"/>
            </a:lvl5p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30" name="Номер слайда"/>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Два объекта">
    <p:spTree>
      <p:nvGrpSpPr>
        <p:cNvPr id="1" name=""/>
        <p:cNvGrpSpPr/>
        <p:nvPr/>
      </p:nvGrpSpPr>
      <p:grpSpPr>
        <a:xfrm>
          <a:off x="0" y="0"/>
          <a:ext cx="0" cy="0"/>
          <a:chOff x="0" y="0"/>
          <a:chExt cx="0" cy="0"/>
        </a:xfrm>
      </p:grpSpPr>
      <p:sp>
        <p:nvSpPr>
          <p:cNvPr id="137" name="Текст заголовка"/>
          <p:cNvSpPr txBox="1"/>
          <p:nvPr>
            <p:ph type="title"/>
          </p:nvPr>
        </p:nvSpPr>
        <p:spPr>
          <a:prstGeom prst="rect">
            <a:avLst/>
          </a:prstGeom>
        </p:spPr>
        <p:txBody>
          <a:bodyPr/>
          <a:lstStyle/>
          <a:p>
            <a:pPr/>
            <a:r>
              <a:t>Текст заголовка</a:t>
            </a:r>
          </a:p>
        </p:txBody>
      </p:sp>
      <p:sp>
        <p:nvSpPr>
          <p:cNvPr id="138" name="Уровень текста 1…"/>
          <p:cNvSpPr txBox="1"/>
          <p:nvPr>
            <p:ph type="body" sz="half" idx="1"/>
          </p:nvPr>
        </p:nvSpPr>
        <p:spPr>
          <a:xfrm>
            <a:off x="1217612" y="3200400"/>
            <a:ext cx="10896601" cy="10515600"/>
          </a:xfrm>
          <a:prstGeom prst="rect">
            <a:avLst/>
          </a:prstGeom>
        </p:spPr>
        <p:txBody>
          <a:bodyPr/>
          <a:lstStyle>
            <a:lvl1pPr>
              <a:defRPr sz="2800"/>
            </a:lvl1pPr>
            <a:lvl2pPr>
              <a:defRPr sz="2800"/>
            </a:lvl2pPr>
            <a:lvl3pPr>
              <a:defRPr sz="2800"/>
            </a:lvl3pPr>
            <a:lvl4pPr>
              <a:defRPr sz="2800"/>
            </a:lvl4pPr>
            <a:lvl5pPr>
              <a:defRPr sz="2800"/>
            </a:lvl5p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39" name="Номер слайда"/>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Сравнение">
    <p:spTree>
      <p:nvGrpSpPr>
        <p:cNvPr id="1" name=""/>
        <p:cNvGrpSpPr/>
        <p:nvPr/>
      </p:nvGrpSpPr>
      <p:grpSpPr>
        <a:xfrm>
          <a:off x="0" y="0"/>
          <a:ext cx="0" cy="0"/>
          <a:chOff x="0" y="0"/>
          <a:chExt cx="0" cy="0"/>
        </a:xfrm>
      </p:grpSpPr>
      <p:sp>
        <p:nvSpPr>
          <p:cNvPr id="146" name="Текст заголовка"/>
          <p:cNvSpPr txBox="1"/>
          <p:nvPr>
            <p:ph type="title"/>
          </p:nvPr>
        </p:nvSpPr>
        <p:spPr>
          <a:xfrm>
            <a:off x="1219200" y="549275"/>
            <a:ext cx="21945600" cy="2286000"/>
          </a:xfrm>
          <a:prstGeom prst="rect">
            <a:avLst/>
          </a:prstGeom>
        </p:spPr>
        <p:txBody>
          <a:bodyPr/>
          <a:lstStyle/>
          <a:p>
            <a:pPr/>
            <a:r>
              <a:t>Текст заголовка</a:t>
            </a:r>
          </a:p>
        </p:txBody>
      </p:sp>
      <p:sp>
        <p:nvSpPr>
          <p:cNvPr id="147" name="Уровень текста 1…"/>
          <p:cNvSpPr txBox="1"/>
          <p:nvPr>
            <p:ph type="body" sz="quarter" idx="1"/>
          </p:nvPr>
        </p:nvSpPr>
        <p:spPr>
          <a:xfrm>
            <a:off x="1219200" y="3070225"/>
            <a:ext cx="10774365" cy="1279525"/>
          </a:xfrm>
          <a:prstGeom prst="rect">
            <a:avLst/>
          </a:prstGeom>
        </p:spPr>
        <p:txBody>
          <a:bodyPr anchor="b"/>
          <a:lstStyle>
            <a:lvl1pPr>
              <a:defRPr b="1" sz="2400"/>
            </a:lvl1pPr>
            <a:lvl2pPr>
              <a:defRPr b="1" sz="2400"/>
            </a:lvl2pPr>
            <a:lvl3pPr>
              <a:defRPr b="1" sz="2400"/>
            </a:lvl3pPr>
            <a:lvl4pPr>
              <a:defRPr b="1" sz="2400"/>
            </a:lvl4pPr>
            <a:lvl5pPr>
              <a:defRPr b="1" sz="2400"/>
            </a:lvl5p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48" name="Прямоугольник"/>
          <p:cNvSpPr/>
          <p:nvPr>
            <p:ph type="body" sz="quarter" idx="13"/>
          </p:nvPr>
        </p:nvSpPr>
        <p:spPr>
          <a:xfrm>
            <a:off x="12387263" y="3070225"/>
            <a:ext cx="10777539" cy="1279525"/>
          </a:xfrm>
          <a:prstGeom prst="rect">
            <a:avLst/>
          </a:prstGeom>
        </p:spPr>
        <p:txBody>
          <a:bodyPr anchor="b"/>
          <a:lstStyle/>
          <a:p>
            <a:pPr/>
          </a:p>
        </p:txBody>
      </p:sp>
      <p:sp>
        <p:nvSpPr>
          <p:cNvPr id="149" name="Номер слайда"/>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Только заголовок">
    <p:spTree>
      <p:nvGrpSpPr>
        <p:cNvPr id="1" name=""/>
        <p:cNvGrpSpPr/>
        <p:nvPr/>
      </p:nvGrpSpPr>
      <p:grpSpPr>
        <a:xfrm>
          <a:off x="0" y="0"/>
          <a:ext cx="0" cy="0"/>
          <a:chOff x="0" y="0"/>
          <a:chExt cx="0" cy="0"/>
        </a:xfrm>
      </p:grpSpPr>
      <p:sp>
        <p:nvSpPr>
          <p:cNvPr id="156" name="Текст заголовка"/>
          <p:cNvSpPr txBox="1"/>
          <p:nvPr>
            <p:ph type="title"/>
          </p:nvPr>
        </p:nvSpPr>
        <p:spPr>
          <a:prstGeom prst="rect">
            <a:avLst/>
          </a:prstGeom>
        </p:spPr>
        <p:txBody>
          <a:bodyPr/>
          <a:lstStyle/>
          <a:p>
            <a:pPr/>
            <a:r>
              <a:t>Текст заголовка</a:t>
            </a:r>
          </a:p>
        </p:txBody>
      </p:sp>
      <p:sp>
        <p:nvSpPr>
          <p:cNvPr id="157" name="Номер слайда"/>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Пустой слайд">
    <p:spTree>
      <p:nvGrpSpPr>
        <p:cNvPr id="1" name=""/>
        <p:cNvGrpSpPr/>
        <p:nvPr/>
      </p:nvGrpSpPr>
      <p:grpSpPr>
        <a:xfrm>
          <a:off x="0" y="0"/>
          <a:ext cx="0" cy="0"/>
          <a:chOff x="0" y="0"/>
          <a:chExt cx="0" cy="0"/>
        </a:xfrm>
      </p:grpSpPr>
      <p:sp>
        <p:nvSpPr>
          <p:cNvPr id="164" name="Номер слайда"/>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Объект с подписью">
    <p:spTree>
      <p:nvGrpSpPr>
        <p:cNvPr id="1" name=""/>
        <p:cNvGrpSpPr/>
        <p:nvPr/>
      </p:nvGrpSpPr>
      <p:grpSpPr>
        <a:xfrm>
          <a:off x="0" y="0"/>
          <a:ext cx="0" cy="0"/>
          <a:chOff x="0" y="0"/>
          <a:chExt cx="0" cy="0"/>
        </a:xfrm>
      </p:grpSpPr>
      <p:sp>
        <p:nvSpPr>
          <p:cNvPr id="171" name="Текст заголовка"/>
          <p:cNvSpPr txBox="1"/>
          <p:nvPr>
            <p:ph type="title"/>
          </p:nvPr>
        </p:nvSpPr>
        <p:spPr>
          <a:xfrm>
            <a:off x="1219200" y="546100"/>
            <a:ext cx="8021640" cy="2324100"/>
          </a:xfrm>
          <a:prstGeom prst="rect">
            <a:avLst/>
          </a:prstGeom>
        </p:spPr>
        <p:txBody>
          <a:bodyPr anchor="b"/>
          <a:lstStyle>
            <a:lvl1pPr>
              <a:defRPr b="1" sz="2000"/>
            </a:lvl1pPr>
          </a:lstStyle>
          <a:p>
            <a:pPr/>
            <a:r>
              <a:t>Текст заголовка</a:t>
            </a:r>
          </a:p>
        </p:txBody>
      </p:sp>
      <p:sp>
        <p:nvSpPr>
          <p:cNvPr id="172" name="Уровень текста 1…"/>
          <p:cNvSpPr txBox="1"/>
          <p:nvPr>
            <p:ph type="body" idx="1"/>
          </p:nvPr>
        </p:nvSpPr>
        <p:spPr>
          <a:xfrm>
            <a:off x="9532938" y="546100"/>
            <a:ext cx="13631863" cy="11706225"/>
          </a:xfrm>
          <a:prstGeom prst="rect">
            <a:avLst/>
          </a:prstGeom>
        </p:spPr>
        <p:txBody>
          <a:bodyPr/>
          <a:lstStyle>
            <a:lvl1pPr>
              <a:defRPr sz="3200"/>
            </a:lvl1pPr>
            <a:lvl2pPr>
              <a:defRPr sz="3200"/>
            </a:lvl2pPr>
            <a:lvl3pPr>
              <a:defRPr sz="3200"/>
            </a:lvl3pPr>
            <a:lvl4pPr>
              <a:defRPr sz="3200"/>
            </a:lvl4pPr>
            <a:lvl5pPr>
              <a:defRPr sz="3200"/>
            </a:lvl5p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73" name="Прямоугольник"/>
          <p:cNvSpPr/>
          <p:nvPr>
            <p:ph type="body" sz="half" idx="13"/>
          </p:nvPr>
        </p:nvSpPr>
        <p:spPr>
          <a:xfrm>
            <a:off x="1219199" y="2870200"/>
            <a:ext cx="8021640" cy="9382125"/>
          </a:xfrm>
          <a:prstGeom prst="rect">
            <a:avLst/>
          </a:prstGeom>
        </p:spPr>
        <p:txBody>
          <a:bodyPr/>
          <a:lstStyle/>
          <a:p>
            <a:pPr/>
          </a:p>
        </p:txBody>
      </p:sp>
      <p:sp>
        <p:nvSpPr>
          <p:cNvPr id="174" name="Номер слайда"/>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Заголовок и объект">
    <p:spTree>
      <p:nvGrpSpPr>
        <p:cNvPr id="1" name=""/>
        <p:cNvGrpSpPr/>
        <p:nvPr/>
      </p:nvGrpSpPr>
      <p:grpSpPr>
        <a:xfrm>
          <a:off x="0" y="0"/>
          <a:ext cx="0" cy="0"/>
          <a:chOff x="0" y="0"/>
          <a:chExt cx="0" cy="0"/>
        </a:xfrm>
      </p:grpSpPr>
      <p:sp>
        <p:nvSpPr>
          <p:cNvPr id="20" name="Текст заголовка"/>
          <p:cNvSpPr txBox="1"/>
          <p:nvPr>
            <p:ph type="title"/>
          </p:nvPr>
        </p:nvSpPr>
        <p:spPr>
          <a:xfrm>
            <a:off x="4832350" y="0"/>
            <a:ext cx="14717713" cy="6946900"/>
          </a:xfrm>
          <a:prstGeom prst="rect">
            <a:avLst/>
          </a:prstGeom>
        </p:spPr>
        <p:txBody>
          <a:bodyPr lIns="71433" tIns="71433" rIns="71433" bIns="71433" anchor="b"/>
          <a:lstStyle/>
          <a:p>
            <a:pPr/>
            <a:r>
              <a:t>Текст заголовка</a:t>
            </a:r>
          </a:p>
        </p:txBody>
      </p:sp>
      <p:sp>
        <p:nvSpPr>
          <p:cNvPr id="21" name="Уровень текста 1…"/>
          <p:cNvSpPr txBox="1"/>
          <p:nvPr>
            <p:ph type="body" sz="half" idx="1"/>
          </p:nvPr>
        </p:nvSpPr>
        <p:spPr>
          <a:xfrm>
            <a:off x="4832350" y="7070725"/>
            <a:ext cx="14717713" cy="6645275"/>
          </a:xfrm>
          <a:prstGeom prst="rect">
            <a:avLst/>
          </a:prstGeom>
        </p:spPr>
        <p:txBody>
          <a:bodyPr lIns="71433" tIns="71433" rIns="71433" bIns="71433"/>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2" name="Номер слайда"/>
          <p:cNvSpPr txBox="1"/>
          <p:nvPr>
            <p:ph type="sldNum" sz="quarter" idx="2"/>
          </p:nvPr>
        </p:nvSpPr>
        <p:spPr>
          <a:xfrm>
            <a:off x="11751535" y="13009562"/>
            <a:ext cx="861880" cy="904867"/>
          </a:xfrm>
          <a:prstGeom prst="rect">
            <a:avLst/>
          </a:prstGeom>
        </p:spPr>
        <p:txBody>
          <a:bodyPr lIns="71433" tIns="71433" rIns="71433" bIns="71433" anchor="t"/>
          <a:lstStyle>
            <a:lvl1pPr algn="ct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Рисунок с подписью">
    <p:spTree>
      <p:nvGrpSpPr>
        <p:cNvPr id="1" name=""/>
        <p:cNvGrpSpPr/>
        <p:nvPr/>
      </p:nvGrpSpPr>
      <p:grpSpPr>
        <a:xfrm>
          <a:off x="0" y="0"/>
          <a:ext cx="0" cy="0"/>
          <a:chOff x="0" y="0"/>
          <a:chExt cx="0" cy="0"/>
        </a:xfrm>
      </p:grpSpPr>
      <p:sp>
        <p:nvSpPr>
          <p:cNvPr id="181" name="Текст заголовка"/>
          <p:cNvSpPr txBox="1"/>
          <p:nvPr>
            <p:ph type="title"/>
          </p:nvPr>
        </p:nvSpPr>
        <p:spPr>
          <a:xfrm>
            <a:off x="4779962" y="9601200"/>
            <a:ext cx="14630402" cy="1133475"/>
          </a:xfrm>
          <a:prstGeom prst="rect">
            <a:avLst/>
          </a:prstGeom>
        </p:spPr>
        <p:txBody>
          <a:bodyPr anchor="b"/>
          <a:lstStyle>
            <a:lvl1pPr>
              <a:defRPr b="1" sz="2000"/>
            </a:lvl1pPr>
          </a:lstStyle>
          <a:p>
            <a:pPr/>
            <a:r>
              <a:t>Текст заголовка</a:t>
            </a:r>
          </a:p>
        </p:txBody>
      </p:sp>
      <p:sp>
        <p:nvSpPr>
          <p:cNvPr id="182" name="Изображение"/>
          <p:cNvSpPr/>
          <p:nvPr>
            <p:ph type="pic" sz="half" idx="13"/>
          </p:nvPr>
        </p:nvSpPr>
        <p:spPr>
          <a:xfrm>
            <a:off x="4779962" y="1225550"/>
            <a:ext cx="14630402" cy="8229600"/>
          </a:xfrm>
          <a:prstGeom prst="rect">
            <a:avLst/>
          </a:prstGeom>
        </p:spPr>
        <p:txBody>
          <a:bodyPr lIns="91439" tIns="45719" rIns="91439" bIns="45719">
            <a:noAutofit/>
          </a:bodyPr>
          <a:lstStyle/>
          <a:p>
            <a:pPr/>
          </a:p>
        </p:txBody>
      </p:sp>
      <p:sp>
        <p:nvSpPr>
          <p:cNvPr id="183" name="Уровень текста 1…"/>
          <p:cNvSpPr txBox="1"/>
          <p:nvPr>
            <p:ph type="body" sz="quarter" idx="1"/>
          </p:nvPr>
        </p:nvSpPr>
        <p:spPr>
          <a:xfrm>
            <a:off x="4779962" y="10734675"/>
            <a:ext cx="14630402" cy="1609725"/>
          </a:xfrm>
          <a:prstGeom prst="rect">
            <a:avLst/>
          </a:prstGeom>
        </p:spPr>
        <p:txBody>
          <a:bodyPr/>
          <a:lstStyle>
            <a:lvl1pPr>
              <a:defRPr sz="1400"/>
            </a:lvl1pPr>
            <a:lvl2pPr>
              <a:defRPr sz="1400"/>
            </a:lvl2pPr>
            <a:lvl3pPr>
              <a:defRPr sz="1400"/>
            </a:lvl3pPr>
            <a:lvl4pPr>
              <a:defRPr sz="1400"/>
            </a:lvl4pPr>
            <a:lvl5pPr>
              <a:defRPr sz="1400"/>
            </a:lvl5p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84" name="Номер слайда"/>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Заголовок и вертикальный текст">
    <p:spTree>
      <p:nvGrpSpPr>
        <p:cNvPr id="1" name=""/>
        <p:cNvGrpSpPr/>
        <p:nvPr/>
      </p:nvGrpSpPr>
      <p:grpSpPr>
        <a:xfrm>
          <a:off x="0" y="0"/>
          <a:ext cx="0" cy="0"/>
          <a:chOff x="0" y="0"/>
          <a:chExt cx="0" cy="0"/>
        </a:xfrm>
      </p:grpSpPr>
      <p:sp>
        <p:nvSpPr>
          <p:cNvPr id="191" name="Текст заголовка"/>
          <p:cNvSpPr txBox="1"/>
          <p:nvPr>
            <p:ph type="title"/>
          </p:nvPr>
        </p:nvSpPr>
        <p:spPr>
          <a:prstGeom prst="rect">
            <a:avLst/>
          </a:prstGeom>
        </p:spPr>
        <p:txBody>
          <a:bodyPr/>
          <a:lstStyle/>
          <a:p>
            <a:pPr/>
            <a:r>
              <a:t>Текст заголовка</a:t>
            </a:r>
          </a:p>
        </p:txBody>
      </p:sp>
      <p:sp>
        <p:nvSpPr>
          <p:cNvPr id="192" name="Уровень текста 1…"/>
          <p:cNvSpPr txBox="1"/>
          <p:nvPr>
            <p:ph type="body" idx="1"/>
          </p:nvPr>
        </p:nvSpPr>
        <p:spPr>
          <a:prstGeom prst="rect">
            <a:avLst/>
          </a:prstGeom>
        </p:spPr>
        <p:txBody>
          <a:body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93" name="Номер слайда"/>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Вертикальный заголовок и текст">
    <p:spTree>
      <p:nvGrpSpPr>
        <p:cNvPr id="1" name=""/>
        <p:cNvGrpSpPr/>
        <p:nvPr/>
      </p:nvGrpSpPr>
      <p:grpSpPr>
        <a:xfrm>
          <a:off x="0" y="0"/>
          <a:ext cx="0" cy="0"/>
          <a:chOff x="0" y="0"/>
          <a:chExt cx="0" cy="0"/>
        </a:xfrm>
      </p:grpSpPr>
      <p:sp>
        <p:nvSpPr>
          <p:cNvPr id="200" name="Текст заголовка"/>
          <p:cNvSpPr txBox="1"/>
          <p:nvPr>
            <p:ph type="title"/>
          </p:nvPr>
        </p:nvSpPr>
        <p:spPr>
          <a:xfrm>
            <a:off x="17678400" y="184150"/>
            <a:ext cx="5486400" cy="13531850"/>
          </a:xfrm>
          <a:prstGeom prst="rect">
            <a:avLst/>
          </a:prstGeom>
        </p:spPr>
        <p:txBody>
          <a:bodyPr/>
          <a:lstStyle/>
          <a:p>
            <a:pPr/>
            <a:r>
              <a:t>Текст заголовка</a:t>
            </a:r>
          </a:p>
        </p:txBody>
      </p:sp>
      <p:sp>
        <p:nvSpPr>
          <p:cNvPr id="201" name="Уровень текста 1…"/>
          <p:cNvSpPr txBox="1"/>
          <p:nvPr>
            <p:ph type="body" idx="1"/>
          </p:nvPr>
        </p:nvSpPr>
        <p:spPr>
          <a:xfrm>
            <a:off x="1217612" y="184150"/>
            <a:ext cx="16308390" cy="13531850"/>
          </a:xfrm>
          <a:prstGeom prst="rect">
            <a:avLst/>
          </a:prstGeom>
        </p:spPr>
        <p:txBody>
          <a:body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02" name="Номер слайда"/>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Титульный слайд">
    <p:spTree>
      <p:nvGrpSpPr>
        <p:cNvPr id="1" name=""/>
        <p:cNvGrpSpPr/>
        <p:nvPr/>
      </p:nvGrpSpPr>
      <p:grpSpPr>
        <a:xfrm>
          <a:off x="0" y="0"/>
          <a:ext cx="0" cy="0"/>
          <a:chOff x="0" y="0"/>
          <a:chExt cx="0" cy="0"/>
        </a:xfrm>
      </p:grpSpPr>
      <p:sp>
        <p:nvSpPr>
          <p:cNvPr id="209" name="Текст заголовка"/>
          <p:cNvSpPr txBox="1"/>
          <p:nvPr>
            <p:ph type="title"/>
          </p:nvPr>
        </p:nvSpPr>
        <p:spPr>
          <a:xfrm>
            <a:off x="1828800" y="4260850"/>
            <a:ext cx="20726400" cy="2940050"/>
          </a:xfrm>
          <a:prstGeom prst="rect">
            <a:avLst/>
          </a:prstGeom>
        </p:spPr>
        <p:txBody>
          <a:bodyPr lIns="91436" tIns="91436" rIns="91436" bIns="91436"/>
          <a:lstStyle/>
          <a:p>
            <a:pPr/>
            <a:r>
              <a:t>Текст заголовка</a:t>
            </a:r>
          </a:p>
        </p:txBody>
      </p:sp>
      <p:sp>
        <p:nvSpPr>
          <p:cNvPr id="210" name="Уровень текста 1…"/>
          <p:cNvSpPr txBox="1"/>
          <p:nvPr>
            <p:ph type="body" sz="quarter" idx="1"/>
          </p:nvPr>
        </p:nvSpPr>
        <p:spPr>
          <a:xfrm>
            <a:off x="3657600" y="7772400"/>
            <a:ext cx="17068800" cy="3505200"/>
          </a:xfrm>
          <a:prstGeom prst="rect">
            <a:avLst/>
          </a:prstGeom>
        </p:spPr>
        <p:txBody>
          <a:bodyPr lIns="91436" tIns="91436" rIns="91436" bIns="91436"/>
          <a:lstStyle>
            <a:lvl1pPr algn="ctr"/>
            <a:lvl2pPr algn="ctr"/>
            <a:lvl3pPr algn="ctr"/>
            <a:lvl4pPr algn="ctr"/>
            <a:lvl5pPr algn="ct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11" name="Номер слайда"/>
          <p:cNvSpPr txBox="1"/>
          <p:nvPr>
            <p:ph type="sldNum" sz="quarter" idx="2"/>
          </p:nvPr>
        </p:nvSpPr>
        <p:spPr>
          <a:xfrm>
            <a:off x="19518128" y="11049639"/>
            <a:ext cx="901887" cy="944873"/>
          </a:xfrm>
          <a:prstGeom prst="rect">
            <a:avLst/>
          </a:prstGeom>
        </p:spPr>
        <p:txBody>
          <a:bodyPr lIns="91436" tIns="91436" rIns="91436" bIns="91436"/>
          <a:lstStyle/>
          <a:p>
            <a:pPr/>
            <a:fld id="{86CB4B4D-7CA3-9044-876B-883B54F8677D}" type="slidenum"/>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Заголовок и объект">
    <p:spTree>
      <p:nvGrpSpPr>
        <p:cNvPr id="1" name=""/>
        <p:cNvGrpSpPr/>
        <p:nvPr/>
      </p:nvGrpSpPr>
      <p:grpSpPr>
        <a:xfrm>
          <a:off x="0" y="0"/>
          <a:ext cx="0" cy="0"/>
          <a:chOff x="0" y="0"/>
          <a:chExt cx="0" cy="0"/>
        </a:xfrm>
      </p:grpSpPr>
      <p:sp>
        <p:nvSpPr>
          <p:cNvPr id="218" name="Текст заголовка"/>
          <p:cNvSpPr txBox="1"/>
          <p:nvPr>
            <p:ph type="title"/>
          </p:nvPr>
        </p:nvSpPr>
        <p:spPr>
          <a:xfrm>
            <a:off x="3962400" y="1852613"/>
            <a:ext cx="16459200" cy="2262187"/>
          </a:xfrm>
          <a:prstGeom prst="rect">
            <a:avLst/>
          </a:prstGeom>
        </p:spPr>
        <p:txBody>
          <a:bodyPr lIns="91436" tIns="91436" rIns="91436" bIns="91436"/>
          <a:lstStyle/>
          <a:p>
            <a:pPr/>
            <a:r>
              <a:t>Текст заголовка</a:t>
            </a:r>
          </a:p>
        </p:txBody>
      </p:sp>
      <p:sp>
        <p:nvSpPr>
          <p:cNvPr id="219" name="Уровень текста 1…"/>
          <p:cNvSpPr txBox="1"/>
          <p:nvPr>
            <p:ph type="body" idx="1"/>
          </p:nvPr>
        </p:nvSpPr>
        <p:spPr>
          <a:xfrm>
            <a:off x="3962400" y="4114800"/>
            <a:ext cx="16459200" cy="9601200"/>
          </a:xfrm>
          <a:prstGeom prst="rect">
            <a:avLst/>
          </a:prstGeom>
        </p:spPr>
        <p:txBody>
          <a:bodyPr lIns="91436" tIns="91436" rIns="91436" bIns="91436"/>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20" name="Номер слайда"/>
          <p:cNvSpPr txBox="1"/>
          <p:nvPr>
            <p:ph type="sldNum" sz="quarter" idx="2"/>
          </p:nvPr>
        </p:nvSpPr>
        <p:spPr>
          <a:xfrm>
            <a:off x="19518128" y="11049639"/>
            <a:ext cx="901887" cy="944873"/>
          </a:xfrm>
          <a:prstGeom prst="rect">
            <a:avLst/>
          </a:prstGeom>
        </p:spPr>
        <p:txBody>
          <a:bodyPr lIns="91436" tIns="91436" rIns="91436" bIns="91436"/>
          <a:lstStyle/>
          <a:p>
            <a:pPr/>
            <a:fld id="{86CB4B4D-7CA3-9044-876B-883B54F8677D}" type="slidenum"/>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Заголовок раздела">
    <p:spTree>
      <p:nvGrpSpPr>
        <p:cNvPr id="1" name=""/>
        <p:cNvGrpSpPr/>
        <p:nvPr/>
      </p:nvGrpSpPr>
      <p:grpSpPr>
        <a:xfrm>
          <a:off x="0" y="0"/>
          <a:ext cx="0" cy="0"/>
          <a:chOff x="0" y="0"/>
          <a:chExt cx="0" cy="0"/>
        </a:xfrm>
      </p:grpSpPr>
      <p:sp>
        <p:nvSpPr>
          <p:cNvPr id="227" name="Текст заголовка"/>
          <p:cNvSpPr txBox="1"/>
          <p:nvPr>
            <p:ph type="title"/>
          </p:nvPr>
        </p:nvSpPr>
        <p:spPr>
          <a:xfrm>
            <a:off x="1925638" y="8813800"/>
            <a:ext cx="20726402" cy="2724150"/>
          </a:xfrm>
          <a:prstGeom prst="rect">
            <a:avLst/>
          </a:prstGeom>
        </p:spPr>
        <p:txBody>
          <a:bodyPr lIns="91436" tIns="91436" rIns="91436" bIns="91436" anchor="t"/>
          <a:lstStyle>
            <a:lvl1pPr>
              <a:defRPr b="1" cap="all" sz="4000"/>
            </a:lvl1pPr>
          </a:lstStyle>
          <a:p>
            <a:pPr/>
            <a:r>
              <a:t>Текст заголовка</a:t>
            </a:r>
          </a:p>
        </p:txBody>
      </p:sp>
      <p:sp>
        <p:nvSpPr>
          <p:cNvPr id="228" name="Уровень текста 1…"/>
          <p:cNvSpPr txBox="1"/>
          <p:nvPr>
            <p:ph type="body" sz="quarter" idx="1"/>
          </p:nvPr>
        </p:nvSpPr>
        <p:spPr>
          <a:xfrm>
            <a:off x="1925638" y="5813425"/>
            <a:ext cx="20726402" cy="3000375"/>
          </a:xfrm>
          <a:prstGeom prst="rect">
            <a:avLst/>
          </a:prstGeom>
        </p:spPr>
        <p:txBody>
          <a:bodyPr lIns="91436" tIns="91436" rIns="91436" bIns="91436" anchor="b"/>
          <a:lstStyle>
            <a:lvl1pPr>
              <a:defRPr sz="2000"/>
            </a:lvl1pPr>
            <a:lvl2pPr>
              <a:defRPr sz="2000"/>
            </a:lvl2pPr>
            <a:lvl3pPr>
              <a:defRPr sz="2000"/>
            </a:lvl3pPr>
            <a:lvl4pPr>
              <a:defRPr sz="2000"/>
            </a:lvl4pPr>
            <a:lvl5pPr>
              <a:defRPr sz="2000"/>
            </a:lvl5p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29" name="Номер слайда"/>
          <p:cNvSpPr txBox="1"/>
          <p:nvPr>
            <p:ph type="sldNum" sz="quarter" idx="2"/>
          </p:nvPr>
        </p:nvSpPr>
        <p:spPr>
          <a:xfrm>
            <a:off x="19518128" y="11049639"/>
            <a:ext cx="901887" cy="944873"/>
          </a:xfrm>
          <a:prstGeom prst="rect">
            <a:avLst/>
          </a:prstGeom>
        </p:spPr>
        <p:txBody>
          <a:bodyPr lIns="91436" tIns="91436" rIns="91436" bIns="91436"/>
          <a:lstStyle/>
          <a:p>
            <a:pPr/>
            <a:fld id="{86CB4B4D-7CA3-9044-876B-883B54F8677D}" type="slidenum"/>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Два объекта">
    <p:spTree>
      <p:nvGrpSpPr>
        <p:cNvPr id="1" name=""/>
        <p:cNvGrpSpPr/>
        <p:nvPr/>
      </p:nvGrpSpPr>
      <p:grpSpPr>
        <a:xfrm>
          <a:off x="0" y="0"/>
          <a:ext cx="0" cy="0"/>
          <a:chOff x="0" y="0"/>
          <a:chExt cx="0" cy="0"/>
        </a:xfrm>
      </p:grpSpPr>
      <p:sp>
        <p:nvSpPr>
          <p:cNvPr id="236" name="Текст заголовка"/>
          <p:cNvSpPr txBox="1"/>
          <p:nvPr>
            <p:ph type="title"/>
          </p:nvPr>
        </p:nvSpPr>
        <p:spPr>
          <a:xfrm>
            <a:off x="3962400" y="1852613"/>
            <a:ext cx="16459200" cy="2262187"/>
          </a:xfrm>
          <a:prstGeom prst="rect">
            <a:avLst/>
          </a:prstGeom>
        </p:spPr>
        <p:txBody>
          <a:bodyPr lIns="91436" tIns="91436" rIns="91436" bIns="91436"/>
          <a:lstStyle/>
          <a:p>
            <a:pPr/>
            <a:r>
              <a:t>Текст заголовка</a:t>
            </a:r>
          </a:p>
        </p:txBody>
      </p:sp>
      <p:sp>
        <p:nvSpPr>
          <p:cNvPr id="237" name="Уровень текста 1…"/>
          <p:cNvSpPr txBox="1"/>
          <p:nvPr>
            <p:ph type="body" sz="half" idx="1"/>
          </p:nvPr>
        </p:nvSpPr>
        <p:spPr>
          <a:xfrm>
            <a:off x="3962400" y="4114800"/>
            <a:ext cx="8153400" cy="9601200"/>
          </a:xfrm>
          <a:prstGeom prst="rect">
            <a:avLst/>
          </a:prstGeom>
        </p:spPr>
        <p:txBody>
          <a:bodyPr lIns="91436" tIns="91436" rIns="91436" bIns="91436"/>
          <a:lstStyle>
            <a:lvl1pPr>
              <a:defRPr sz="2800"/>
            </a:lvl1pPr>
            <a:lvl2pPr>
              <a:defRPr sz="2800"/>
            </a:lvl2pPr>
            <a:lvl3pPr>
              <a:defRPr sz="2800"/>
            </a:lvl3pPr>
            <a:lvl4pPr>
              <a:defRPr sz="2800"/>
            </a:lvl4pPr>
            <a:lvl5pPr>
              <a:defRPr sz="2800"/>
            </a:lvl5p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38" name="Номер слайда"/>
          <p:cNvSpPr txBox="1"/>
          <p:nvPr>
            <p:ph type="sldNum" sz="quarter" idx="2"/>
          </p:nvPr>
        </p:nvSpPr>
        <p:spPr>
          <a:xfrm>
            <a:off x="19518128" y="11049639"/>
            <a:ext cx="901887" cy="944873"/>
          </a:xfrm>
          <a:prstGeom prst="rect">
            <a:avLst/>
          </a:prstGeom>
        </p:spPr>
        <p:txBody>
          <a:bodyPr lIns="91436" tIns="91436" rIns="91436" bIns="91436"/>
          <a:lstStyle/>
          <a:p>
            <a:pPr/>
            <a:fld id="{86CB4B4D-7CA3-9044-876B-883B54F8677D}" type="slidenum"/>
          </a:p>
        </p:txBody>
      </p:sp>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Сравнение">
    <p:spTree>
      <p:nvGrpSpPr>
        <p:cNvPr id="1" name=""/>
        <p:cNvGrpSpPr/>
        <p:nvPr/>
      </p:nvGrpSpPr>
      <p:grpSpPr>
        <a:xfrm>
          <a:off x="0" y="0"/>
          <a:ext cx="0" cy="0"/>
          <a:chOff x="0" y="0"/>
          <a:chExt cx="0" cy="0"/>
        </a:xfrm>
      </p:grpSpPr>
      <p:sp>
        <p:nvSpPr>
          <p:cNvPr id="245" name="Текст заголовка"/>
          <p:cNvSpPr txBox="1"/>
          <p:nvPr>
            <p:ph type="title"/>
          </p:nvPr>
        </p:nvSpPr>
        <p:spPr>
          <a:xfrm>
            <a:off x="1219200" y="549275"/>
            <a:ext cx="21945600" cy="2286000"/>
          </a:xfrm>
          <a:prstGeom prst="rect">
            <a:avLst/>
          </a:prstGeom>
        </p:spPr>
        <p:txBody>
          <a:bodyPr lIns="91436" tIns="91436" rIns="91436" bIns="91436"/>
          <a:lstStyle/>
          <a:p>
            <a:pPr/>
            <a:r>
              <a:t>Текст заголовка</a:t>
            </a:r>
          </a:p>
        </p:txBody>
      </p:sp>
      <p:sp>
        <p:nvSpPr>
          <p:cNvPr id="246" name="Уровень текста 1…"/>
          <p:cNvSpPr txBox="1"/>
          <p:nvPr>
            <p:ph type="body" sz="quarter" idx="1"/>
          </p:nvPr>
        </p:nvSpPr>
        <p:spPr>
          <a:xfrm>
            <a:off x="1219200" y="3070225"/>
            <a:ext cx="10774365" cy="1279525"/>
          </a:xfrm>
          <a:prstGeom prst="rect">
            <a:avLst/>
          </a:prstGeom>
        </p:spPr>
        <p:txBody>
          <a:bodyPr lIns="91436" tIns="91436" rIns="91436" bIns="91436" anchor="b"/>
          <a:lstStyle>
            <a:lvl1pPr>
              <a:defRPr b="1" sz="2400"/>
            </a:lvl1pPr>
            <a:lvl2pPr>
              <a:defRPr b="1" sz="2400"/>
            </a:lvl2pPr>
            <a:lvl3pPr>
              <a:defRPr b="1" sz="2400"/>
            </a:lvl3pPr>
            <a:lvl4pPr>
              <a:defRPr b="1" sz="2400"/>
            </a:lvl4pPr>
            <a:lvl5pPr>
              <a:defRPr b="1" sz="2400"/>
            </a:lvl5p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47" name="Прямоугольник"/>
          <p:cNvSpPr/>
          <p:nvPr>
            <p:ph type="body" sz="quarter" idx="13"/>
          </p:nvPr>
        </p:nvSpPr>
        <p:spPr>
          <a:xfrm>
            <a:off x="12387263" y="3070225"/>
            <a:ext cx="10777539" cy="1279525"/>
          </a:xfrm>
          <a:prstGeom prst="rect">
            <a:avLst/>
          </a:prstGeom>
        </p:spPr>
        <p:txBody>
          <a:bodyPr lIns="91436" tIns="91436" rIns="91436" bIns="91436" anchor="b"/>
          <a:lstStyle/>
          <a:p>
            <a:pPr/>
          </a:p>
        </p:txBody>
      </p:sp>
      <p:sp>
        <p:nvSpPr>
          <p:cNvPr id="248" name="Номер слайда"/>
          <p:cNvSpPr txBox="1"/>
          <p:nvPr>
            <p:ph type="sldNum" sz="quarter" idx="2"/>
          </p:nvPr>
        </p:nvSpPr>
        <p:spPr>
          <a:xfrm>
            <a:off x="19518128" y="11049639"/>
            <a:ext cx="901887" cy="944873"/>
          </a:xfrm>
          <a:prstGeom prst="rect">
            <a:avLst/>
          </a:prstGeom>
        </p:spPr>
        <p:txBody>
          <a:bodyPr lIns="91436" tIns="91436" rIns="91436" bIns="91436"/>
          <a:lstStyle/>
          <a:p>
            <a:pPr/>
            <a:fld id="{86CB4B4D-7CA3-9044-876B-883B54F8677D}" type="slidenum"/>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Только заголовок">
    <p:spTree>
      <p:nvGrpSpPr>
        <p:cNvPr id="1" name=""/>
        <p:cNvGrpSpPr/>
        <p:nvPr/>
      </p:nvGrpSpPr>
      <p:grpSpPr>
        <a:xfrm>
          <a:off x="0" y="0"/>
          <a:ext cx="0" cy="0"/>
          <a:chOff x="0" y="0"/>
          <a:chExt cx="0" cy="0"/>
        </a:xfrm>
      </p:grpSpPr>
      <p:sp>
        <p:nvSpPr>
          <p:cNvPr id="255" name="Текст заголовка"/>
          <p:cNvSpPr txBox="1"/>
          <p:nvPr>
            <p:ph type="title"/>
          </p:nvPr>
        </p:nvSpPr>
        <p:spPr>
          <a:xfrm>
            <a:off x="3962400" y="1852613"/>
            <a:ext cx="16459200" cy="2262187"/>
          </a:xfrm>
          <a:prstGeom prst="rect">
            <a:avLst/>
          </a:prstGeom>
        </p:spPr>
        <p:txBody>
          <a:bodyPr lIns="91436" tIns="91436" rIns="91436" bIns="91436"/>
          <a:lstStyle/>
          <a:p>
            <a:pPr/>
            <a:r>
              <a:t>Текст заголовка</a:t>
            </a:r>
          </a:p>
        </p:txBody>
      </p:sp>
      <p:sp>
        <p:nvSpPr>
          <p:cNvPr id="256" name="Номер слайда"/>
          <p:cNvSpPr txBox="1"/>
          <p:nvPr>
            <p:ph type="sldNum" sz="quarter" idx="2"/>
          </p:nvPr>
        </p:nvSpPr>
        <p:spPr>
          <a:xfrm>
            <a:off x="19518128" y="11049639"/>
            <a:ext cx="901887" cy="944873"/>
          </a:xfrm>
          <a:prstGeom prst="rect">
            <a:avLst/>
          </a:prstGeom>
        </p:spPr>
        <p:txBody>
          <a:bodyPr lIns="91436" tIns="91436" rIns="91436" bIns="91436"/>
          <a:lstStyle/>
          <a:p>
            <a:pPr/>
            <a:fld id="{86CB4B4D-7CA3-9044-876B-883B54F8677D}" type="slidenum"/>
          </a:p>
        </p:txBody>
      </p:sp>
    </p:spTree>
  </p:cSld>
  <p:clrMapOvr>
    <a:masterClrMapping/>
  </p:clrMapOvr>
  <p:transition xmlns:p14="http://schemas.microsoft.com/office/powerpoint/2010/mai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Пустой слайд">
    <p:spTree>
      <p:nvGrpSpPr>
        <p:cNvPr id="1" name=""/>
        <p:cNvGrpSpPr/>
        <p:nvPr/>
      </p:nvGrpSpPr>
      <p:grpSpPr>
        <a:xfrm>
          <a:off x="0" y="0"/>
          <a:ext cx="0" cy="0"/>
          <a:chOff x="0" y="0"/>
          <a:chExt cx="0" cy="0"/>
        </a:xfrm>
      </p:grpSpPr>
      <p:sp>
        <p:nvSpPr>
          <p:cNvPr id="263" name="Номер слайда"/>
          <p:cNvSpPr txBox="1"/>
          <p:nvPr>
            <p:ph type="sldNum" sz="quarter" idx="2"/>
          </p:nvPr>
        </p:nvSpPr>
        <p:spPr>
          <a:xfrm>
            <a:off x="19518128" y="11049639"/>
            <a:ext cx="901887" cy="944873"/>
          </a:xfrm>
          <a:prstGeom prst="rect">
            <a:avLst/>
          </a:prstGeom>
        </p:spPr>
        <p:txBody>
          <a:bodyPr lIns="91436" tIns="91436" rIns="91436" bIns="91436"/>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Заголовок раздела">
    <p:spTree>
      <p:nvGrpSpPr>
        <p:cNvPr id="1" name=""/>
        <p:cNvGrpSpPr/>
        <p:nvPr/>
      </p:nvGrpSpPr>
      <p:grpSpPr>
        <a:xfrm>
          <a:off x="0" y="0"/>
          <a:ext cx="0" cy="0"/>
          <a:chOff x="0" y="0"/>
          <a:chExt cx="0" cy="0"/>
        </a:xfrm>
      </p:grpSpPr>
      <p:sp>
        <p:nvSpPr>
          <p:cNvPr id="29" name="Текст заголовка"/>
          <p:cNvSpPr txBox="1"/>
          <p:nvPr>
            <p:ph type="title"/>
          </p:nvPr>
        </p:nvSpPr>
        <p:spPr>
          <a:xfrm>
            <a:off x="1925638" y="8813800"/>
            <a:ext cx="20726402" cy="2724150"/>
          </a:xfrm>
          <a:prstGeom prst="rect">
            <a:avLst/>
          </a:prstGeom>
        </p:spPr>
        <p:txBody>
          <a:bodyPr lIns="71433" tIns="71433" rIns="71433" bIns="71433" anchor="t"/>
          <a:lstStyle>
            <a:lvl1pPr>
              <a:defRPr b="1" cap="all" sz="4000"/>
            </a:lvl1pPr>
          </a:lstStyle>
          <a:p>
            <a:pPr/>
            <a:r>
              <a:t>Текст заголовка</a:t>
            </a:r>
          </a:p>
        </p:txBody>
      </p:sp>
      <p:sp>
        <p:nvSpPr>
          <p:cNvPr id="30" name="Уровень текста 1…"/>
          <p:cNvSpPr txBox="1"/>
          <p:nvPr>
            <p:ph type="body" sz="quarter" idx="1"/>
          </p:nvPr>
        </p:nvSpPr>
        <p:spPr>
          <a:xfrm>
            <a:off x="1925638" y="5813425"/>
            <a:ext cx="20726402" cy="3000375"/>
          </a:xfrm>
          <a:prstGeom prst="rect">
            <a:avLst/>
          </a:prstGeom>
        </p:spPr>
        <p:txBody>
          <a:bodyPr lIns="71433" tIns="71433" rIns="71433" bIns="71433" anchor="b"/>
          <a:lstStyle>
            <a:lvl1pPr>
              <a:defRPr sz="2000"/>
            </a:lvl1pPr>
            <a:lvl2pPr>
              <a:defRPr sz="2000"/>
            </a:lvl2pPr>
            <a:lvl3pPr>
              <a:defRPr sz="2000"/>
            </a:lvl3pPr>
            <a:lvl4pPr>
              <a:defRPr sz="2000"/>
            </a:lvl4pPr>
            <a:lvl5pPr>
              <a:defRPr sz="2000"/>
            </a:lvl5p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1" name="Номер слайда"/>
          <p:cNvSpPr txBox="1"/>
          <p:nvPr>
            <p:ph type="sldNum" sz="quarter" idx="2"/>
          </p:nvPr>
        </p:nvSpPr>
        <p:spPr>
          <a:xfrm>
            <a:off x="11751535" y="13009562"/>
            <a:ext cx="861880" cy="904867"/>
          </a:xfrm>
          <a:prstGeom prst="rect">
            <a:avLst/>
          </a:prstGeom>
        </p:spPr>
        <p:txBody>
          <a:bodyPr lIns="71433" tIns="71433" rIns="71433" bIns="71433" anchor="t"/>
          <a:lstStyle>
            <a:lvl1pPr algn="ctr"/>
          </a:lstStyle>
          <a:p>
            <a:pPr/>
            <a:fld id="{86CB4B4D-7CA3-9044-876B-883B54F8677D}" type="slidenum"/>
          </a:p>
        </p:txBody>
      </p:sp>
    </p:spTree>
  </p:cSld>
  <p:clrMapOvr>
    <a:masterClrMapping/>
  </p:clrMapOvr>
  <p:transition xmlns:p14="http://schemas.microsoft.com/office/powerpoint/2010/mai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Объект с подписью">
    <p:spTree>
      <p:nvGrpSpPr>
        <p:cNvPr id="1" name=""/>
        <p:cNvGrpSpPr/>
        <p:nvPr/>
      </p:nvGrpSpPr>
      <p:grpSpPr>
        <a:xfrm>
          <a:off x="0" y="0"/>
          <a:ext cx="0" cy="0"/>
          <a:chOff x="0" y="0"/>
          <a:chExt cx="0" cy="0"/>
        </a:xfrm>
      </p:grpSpPr>
      <p:sp>
        <p:nvSpPr>
          <p:cNvPr id="270" name="Текст заголовка"/>
          <p:cNvSpPr txBox="1"/>
          <p:nvPr>
            <p:ph type="title"/>
          </p:nvPr>
        </p:nvSpPr>
        <p:spPr>
          <a:xfrm>
            <a:off x="1219200" y="546100"/>
            <a:ext cx="8021640" cy="2324100"/>
          </a:xfrm>
          <a:prstGeom prst="rect">
            <a:avLst/>
          </a:prstGeom>
        </p:spPr>
        <p:txBody>
          <a:bodyPr lIns="91436" tIns="91436" rIns="91436" bIns="91436" anchor="b"/>
          <a:lstStyle>
            <a:lvl1pPr>
              <a:defRPr b="1" sz="2000"/>
            </a:lvl1pPr>
          </a:lstStyle>
          <a:p>
            <a:pPr/>
            <a:r>
              <a:t>Текст заголовка</a:t>
            </a:r>
          </a:p>
        </p:txBody>
      </p:sp>
      <p:sp>
        <p:nvSpPr>
          <p:cNvPr id="271" name="Уровень текста 1…"/>
          <p:cNvSpPr txBox="1"/>
          <p:nvPr>
            <p:ph type="body" idx="1"/>
          </p:nvPr>
        </p:nvSpPr>
        <p:spPr>
          <a:xfrm>
            <a:off x="9532938" y="546100"/>
            <a:ext cx="13631863" cy="11706225"/>
          </a:xfrm>
          <a:prstGeom prst="rect">
            <a:avLst/>
          </a:prstGeom>
        </p:spPr>
        <p:txBody>
          <a:bodyPr lIns="91436" tIns="91436" rIns="91436" bIns="91436"/>
          <a:lstStyle>
            <a:lvl1pPr>
              <a:defRPr sz="3200"/>
            </a:lvl1pPr>
            <a:lvl2pPr>
              <a:defRPr sz="3200"/>
            </a:lvl2pPr>
            <a:lvl3pPr>
              <a:defRPr sz="3200"/>
            </a:lvl3pPr>
            <a:lvl4pPr>
              <a:defRPr sz="3200"/>
            </a:lvl4pPr>
            <a:lvl5pPr>
              <a:defRPr sz="3200"/>
            </a:lvl5p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72" name="Прямоугольник"/>
          <p:cNvSpPr/>
          <p:nvPr>
            <p:ph type="body" sz="half" idx="13"/>
          </p:nvPr>
        </p:nvSpPr>
        <p:spPr>
          <a:xfrm>
            <a:off x="1219199" y="2870200"/>
            <a:ext cx="8021640" cy="9382125"/>
          </a:xfrm>
          <a:prstGeom prst="rect">
            <a:avLst/>
          </a:prstGeom>
        </p:spPr>
        <p:txBody>
          <a:bodyPr lIns="91436" tIns="91436" rIns="91436" bIns="91436"/>
          <a:lstStyle/>
          <a:p>
            <a:pPr/>
          </a:p>
        </p:txBody>
      </p:sp>
      <p:sp>
        <p:nvSpPr>
          <p:cNvPr id="273" name="Номер слайда"/>
          <p:cNvSpPr txBox="1"/>
          <p:nvPr>
            <p:ph type="sldNum" sz="quarter" idx="2"/>
          </p:nvPr>
        </p:nvSpPr>
        <p:spPr>
          <a:xfrm>
            <a:off x="19518128" y="11049639"/>
            <a:ext cx="901887" cy="944873"/>
          </a:xfrm>
          <a:prstGeom prst="rect">
            <a:avLst/>
          </a:prstGeom>
        </p:spPr>
        <p:txBody>
          <a:bodyPr lIns="91436" tIns="91436" rIns="91436" bIns="91436"/>
          <a:lstStyle/>
          <a:p>
            <a:pPr/>
            <a:fld id="{86CB4B4D-7CA3-9044-876B-883B54F8677D}" type="slidenum"/>
          </a:p>
        </p:txBody>
      </p:sp>
    </p:spTree>
  </p:cSld>
  <p:clrMapOvr>
    <a:masterClrMapping/>
  </p:clrMapOvr>
  <p:transition xmlns:p14="http://schemas.microsoft.com/office/powerpoint/2010/mai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Рисунок с подписью">
    <p:spTree>
      <p:nvGrpSpPr>
        <p:cNvPr id="1" name=""/>
        <p:cNvGrpSpPr/>
        <p:nvPr/>
      </p:nvGrpSpPr>
      <p:grpSpPr>
        <a:xfrm>
          <a:off x="0" y="0"/>
          <a:ext cx="0" cy="0"/>
          <a:chOff x="0" y="0"/>
          <a:chExt cx="0" cy="0"/>
        </a:xfrm>
      </p:grpSpPr>
      <p:sp>
        <p:nvSpPr>
          <p:cNvPr id="280" name="Текст заголовка"/>
          <p:cNvSpPr txBox="1"/>
          <p:nvPr>
            <p:ph type="title"/>
          </p:nvPr>
        </p:nvSpPr>
        <p:spPr>
          <a:xfrm>
            <a:off x="4779962" y="9601200"/>
            <a:ext cx="14630402" cy="1133475"/>
          </a:xfrm>
          <a:prstGeom prst="rect">
            <a:avLst/>
          </a:prstGeom>
        </p:spPr>
        <p:txBody>
          <a:bodyPr lIns="91436" tIns="91436" rIns="91436" bIns="91436" anchor="b"/>
          <a:lstStyle>
            <a:lvl1pPr>
              <a:defRPr b="1" sz="2000"/>
            </a:lvl1pPr>
          </a:lstStyle>
          <a:p>
            <a:pPr/>
            <a:r>
              <a:t>Текст заголовка</a:t>
            </a:r>
          </a:p>
        </p:txBody>
      </p:sp>
      <p:sp>
        <p:nvSpPr>
          <p:cNvPr id="281" name="Изображение"/>
          <p:cNvSpPr/>
          <p:nvPr>
            <p:ph type="pic" sz="half" idx="13"/>
          </p:nvPr>
        </p:nvSpPr>
        <p:spPr>
          <a:xfrm>
            <a:off x="4779962" y="1225550"/>
            <a:ext cx="14630402" cy="8229600"/>
          </a:xfrm>
          <a:prstGeom prst="rect">
            <a:avLst/>
          </a:prstGeom>
        </p:spPr>
        <p:txBody>
          <a:bodyPr lIns="91439" tIns="45719" rIns="91439" bIns="45719">
            <a:noAutofit/>
          </a:bodyPr>
          <a:lstStyle/>
          <a:p>
            <a:pPr/>
          </a:p>
        </p:txBody>
      </p:sp>
      <p:sp>
        <p:nvSpPr>
          <p:cNvPr id="282" name="Уровень текста 1…"/>
          <p:cNvSpPr txBox="1"/>
          <p:nvPr>
            <p:ph type="body" sz="quarter" idx="1"/>
          </p:nvPr>
        </p:nvSpPr>
        <p:spPr>
          <a:xfrm>
            <a:off x="4779962" y="10734675"/>
            <a:ext cx="14630402" cy="1609725"/>
          </a:xfrm>
          <a:prstGeom prst="rect">
            <a:avLst/>
          </a:prstGeom>
        </p:spPr>
        <p:txBody>
          <a:bodyPr lIns="91436" tIns="91436" rIns="91436" bIns="91436"/>
          <a:lstStyle>
            <a:lvl1pPr>
              <a:defRPr sz="1400"/>
            </a:lvl1pPr>
            <a:lvl2pPr>
              <a:defRPr sz="1400"/>
            </a:lvl2pPr>
            <a:lvl3pPr>
              <a:defRPr sz="1400"/>
            </a:lvl3pPr>
            <a:lvl4pPr>
              <a:defRPr sz="1400"/>
            </a:lvl4pPr>
            <a:lvl5pPr>
              <a:defRPr sz="1400"/>
            </a:lvl5p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83" name="Номер слайда"/>
          <p:cNvSpPr txBox="1"/>
          <p:nvPr>
            <p:ph type="sldNum" sz="quarter" idx="2"/>
          </p:nvPr>
        </p:nvSpPr>
        <p:spPr>
          <a:xfrm>
            <a:off x="19518128" y="11049639"/>
            <a:ext cx="901887" cy="944873"/>
          </a:xfrm>
          <a:prstGeom prst="rect">
            <a:avLst/>
          </a:prstGeom>
        </p:spPr>
        <p:txBody>
          <a:bodyPr lIns="91436" tIns="91436" rIns="91436" bIns="91436"/>
          <a:lstStyle/>
          <a:p>
            <a:pPr/>
            <a:fld id="{86CB4B4D-7CA3-9044-876B-883B54F8677D}" type="slidenum"/>
          </a:p>
        </p:txBody>
      </p:sp>
    </p:spTree>
  </p:cSld>
  <p:clrMapOvr>
    <a:masterClrMapping/>
  </p:clrMapOvr>
  <p:transition xmlns:p14="http://schemas.microsoft.com/office/powerpoint/2010/mai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Заголовок и вертикальный текст">
    <p:spTree>
      <p:nvGrpSpPr>
        <p:cNvPr id="1" name=""/>
        <p:cNvGrpSpPr/>
        <p:nvPr/>
      </p:nvGrpSpPr>
      <p:grpSpPr>
        <a:xfrm>
          <a:off x="0" y="0"/>
          <a:ext cx="0" cy="0"/>
          <a:chOff x="0" y="0"/>
          <a:chExt cx="0" cy="0"/>
        </a:xfrm>
      </p:grpSpPr>
      <p:sp>
        <p:nvSpPr>
          <p:cNvPr id="290" name="Текст заголовка"/>
          <p:cNvSpPr txBox="1"/>
          <p:nvPr>
            <p:ph type="title"/>
          </p:nvPr>
        </p:nvSpPr>
        <p:spPr>
          <a:xfrm>
            <a:off x="3962400" y="1852613"/>
            <a:ext cx="16459200" cy="2262187"/>
          </a:xfrm>
          <a:prstGeom prst="rect">
            <a:avLst/>
          </a:prstGeom>
        </p:spPr>
        <p:txBody>
          <a:bodyPr lIns="91436" tIns="91436" rIns="91436" bIns="91436"/>
          <a:lstStyle/>
          <a:p>
            <a:pPr/>
            <a:r>
              <a:t>Текст заголовка</a:t>
            </a:r>
          </a:p>
        </p:txBody>
      </p:sp>
      <p:sp>
        <p:nvSpPr>
          <p:cNvPr id="291" name="Уровень текста 1…"/>
          <p:cNvSpPr txBox="1"/>
          <p:nvPr>
            <p:ph type="body" idx="1"/>
          </p:nvPr>
        </p:nvSpPr>
        <p:spPr>
          <a:xfrm>
            <a:off x="3962400" y="4114800"/>
            <a:ext cx="16459200" cy="9601200"/>
          </a:xfrm>
          <a:prstGeom prst="rect">
            <a:avLst/>
          </a:prstGeom>
        </p:spPr>
        <p:txBody>
          <a:bodyPr lIns="91436" tIns="91436" rIns="91436" bIns="91436"/>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92" name="Номер слайда"/>
          <p:cNvSpPr txBox="1"/>
          <p:nvPr>
            <p:ph type="sldNum" sz="quarter" idx="2"/>
          </p:nvPr>
        </p:nvSpPr>
        <p:spPr>
          <a:xfrm>
            <a:off x="19518128" y="11049639"/>
            <a:ext cx="901887" cy="944873"/>
          </a:xfrm>
          <a:prstGeom prst="rect">
            <a:avLst/>
          </a:prstGeom>
        </p:spPr>
        <p:txBody>
          <a:bodyPr lIns="91436" tIns="91436" rIns="91436" bIns="91436"/>
          <a:lstStyle/>
          <a:p>
            <a:pPr/>
            <a:fld id="{86CB4B4D-7CA3-9044-876B-883B54F8677D}" type="slidenum"/>
          </a:p>
        </p:txBody>
      </p:sp>
    </p:spTree>
  </p:cSld>
  <p:clrMapOvr>
    <a:masterClrMapping/>
  </p:clrMapOvr>
  <p:transition xmlns:p14="http://schemas.microsoft.com/office/powerpoint/2010/main" spd="med" advClick="1"/>
</p:sldLayout>
</file>

<file path=ppt/slideLayouts/slideLayout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Вертикальный заголовок и текст">
    <p:spTree>
      <p:nvGrpSpPr>
        <p:cNvPr id="1" name=""/>
        <p:cNvGrpSpPr/>
        <p:nvPr/>
      </p:nvGrpSpPr>
      <p:grpSpPr>
        <a:xfrm>
          <a:off x="0" y="0"/>
          <a:ext cx="0" cy="0"/>
          <a:chOff x="0" y="0"/>
          <a:chExt cx="0" cy="0"/>
        </a:xfrm>
      </p:grpSpPr>
      <p:sp>
        <p:nvSpPr>
          <p:cNvPr id="299" name="Текст заголовка"/>
          <p:cNvSpPr txBox="1"/>
          <p:nvPr>
            <p:ph type="title"/>
          </p:nvPr>
        </p:nvSpPr>
        <p:spPr>
          <a:xfrm>
            <a:off x="16306800" y="1852613"/>
            <a:ext cx="4114800" cy="11863387"/>
          </a:xfrm>
          <a:prstGeom prst="rect">
            <a:avLst/>
          </a:prstGeom>
        </p:spPr>
        <p:txBody>
          <a:bodyPr lIns="91436" tIns="91436" rIns="91436" bIns="91436"/>
          <a:lstStyle/>
          <a:p>
            <a:pPr/>
            <a:r>
              <a:t>Текст заголовка</a:t>
            </a:r>
          </a:p>
        </p:txBody>
      </p:sp>
      <p:sp>
        <p:nvSpPr>
          <p:cNvPr id="300" name="Уровень текста 1…"/>
          <p:cNvSpPr txBox="1"/>
          <p:nvPr>
            <p:ph type="body" idx="1"/>
          </p:nvPr>
        </p:nvSpPr>
        <p:spPr>
          <a:xfrm>
            <a:off x="3962400" y="1852613"/>
            <a:ext cx="12192000" cy="11863387"/>
          </a:xfrm>
          <a:prstGeom prst="rect">
            <a:avLst/>
          </a:prstGeom>
        </p:spPr>
        <p:txBody>
          <a:bodyPr lIns="91436" tIns="91436" rIns="91436" bIns="91436"/>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01" name="Номер слайда"/>
          <p:cNvSpPr txBox="1"/>
          <p:nvPr>
            <p:ph type="sldNum" sz="quarter" idx="2"/>
          </p:nvPr>
        </p:nvSpPr>
        <p:spPr>
          <a:xfrm>
            <a:off x="19518128" y="11049639"/>
            <a:ext cx="901887" cy="944873"/>
          </a:xfrm>
          <a:prstGeom prst="rect">
            <a:avLst/>
          </a:prstGeom>
        </p:spPr>
        <p:txBody>
          <a:bodyPr lIns="91436" tIns="91436" rIns="91436" bIns="91436"/>
          <a:lstStyle/>
          <a:p>
            <a:pPr/>
            <a:fld id="{86CB4B4D-7CA3-9044-876B-883B54F8677D}" type="slidenum"/>
          </a:p>
        </p:txBody>
      </p:sp>
    </p:spTree>
  </p:cSld>
  <p:clrMapOvr>
    <a:masterClrMapping/>
  </p:clrMapOvr>
  <p:transition xmlns:p14="http://schemas.microsoft.com/office/powerpoint/2010/main" spd="med" advClick="1"/>
</p:sldLayout>
</file>

<file path=ppt/slideLayouts/slideLayout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Заголовок и объект">
    <p:spTree>
      <p:nvGrpSpPr>
        <p:cNvPr id="1" name=""/>
        <p:cNvGrpSpPr/>
        <p:nvPr/>
      </p:nvGrpSpPr>
      <p:grpSpPr>
        <a:xfrm>
          <a:off x="0" y="0"/>
          <a:ext cx="0" cy="0"/>
          <a:chOff x="0" y="0"/>
          <a:chExt cx="0" cy="0"/>
        </a:xfrm>
      </p:grpSpPr>
      <p:sp>
        <p:nvSpPr>
          <p:cNvPr id="308" name="Текст заголовка"/>
          <p:cNvSpPr txBox="1"/>
          <p:nvPr>
            <p:ph type="title"/>
          </p:nvPr>
        </p:nvSpPr>
        <p:spPr>
          <a:xfrm>
            <a:off x="1219199" y="184151"/>
            <a:ext cx="21945602" cy="3016251"/>
          </a:xfrm>
          <a:prstGeom prst="rect">
            <a:avLst/>
          </a:prstGeom>
        </p:spPr>
        <p:txBody>
          <a:bodyPr/>
          <a:lstStyle>
            <a:lvl1pPr algn="ctr" defTabSz="2438400">
              <a:defRPr sz="11600">
                <a:latin typeface="Trebuchet MS"/>
                <a:ea typeface="Trebuchet MS"/>
                <a:cs typeface="Trebuchet MS"/>
                <a:sym typeface="Trebuchet MS"/>
              </a:defRPr>
            </a:lvl1pPr>
          </a:lstStyle>
          <a:p>
            <a:pPr/>
            <a:r>
              <a:t>Текст заголовка</a:t>
            </a:r>
          </a:p>
        </p:txBody>
      </p:sp>
      <p:sp>
        <p:nvSpPr>
          <p:cNvPr id="309" name="Уровень текста 1…"/>
          <p:cNvSpPr txBox="1"/>
          <p:nvPr>
            <p:ph type="body" idx="1"/>
          </p:nvPr>
        </p:nvSpPr>
        <p:spPr>
          <a:xfrm>
            <a:off x="1219199" y="3200400"/>
            <a:ext cx="21945602" cy="10515601"/>
          </a:xfrm>
          <a:prstGeom prst="rect">
            <a:avLst/>
          </a:prstGeom>
        </p:spPr>
        <p:txBody>
          <a:bodyPr/>
          <a:lstStyle>
            <a:lvl1pPr marL="900112" indent="-900112" defTabSz="2438400">
              <a:spcBef>
                <a:spcPts val="2000"/>
              </a:spcBef>
              <a:buSzPct val="100000"/>
              <a:buFont typeface="Arial"/>
              <a:buChar char="•"/>
              <a:defRPr sz="8400">
                <a:latin typeface="Trebuchet MS"/>
                <a:ea typeface="Trebuchet MS"/>
                <a:cs typeface="Trebuchet MS"/>
                <a:sym typeface="Trebuchet MS"/>
              </a:defRPr>
            </a:lvl1pPr>
            <a:lvl2pPr marL="1314449" indent="-857249" defTabSz="2438400">
              <a:spcBef>
                <a:spcPts val="2000"/>
              </a:spcBef>
              <a:buSzPct val="100000"/>
              <a:buFont typeface="Arial"/>
              <a:buChar char="–"/>
              <a:defRPr sz="8400">
                <a:latin typeface="Trebuchet MS"/>
                <a:ea typeface="Trebuchet MS"/>
                <a:cs typeface="Trebuchet MS"/>
                <a:sym typeface="Trebuchet MS"/>
              </a:defRPr>
            </a:lvl2pPr>
            <a:lvl3pPr marL="1714500" indent="-800100" defTabSz="2438400">
              <a:spcBef>
                <a:spcPts val="2000"/>
              </a:spcBef>
              <a:buSzPct val="100000"/>
              <a:buFont typeface="Arial"/>
              <a:buChar char="•"/>
              <a:defRPr sz="8400">
                <a:latin typeface="Trebuchet MS"/>
                <a:ea typeface="Trebuchet MS"/>
                <a:cs typeface="Trebuchet MS"/>
                <a:sym typeface="Trebuchet MS"/>
              </a:defRPr>
            </a:lvl3pPr>
            <a:lvl4pPr marL="2331720" indent="-960119" defTabSz="2438400">
              <a:spcBef>
                <a:spcPts val="2000"/>
              </a:spcBef>
              <a:buSzPct val="100000"/>
              <a:buFont typeface="Arial"/>
              <a:buChar char="–"/>
              <a:defRPr sz="8400">
                <a:latin typeface="Trebuchet MS"/>
                <a:ea typeface="Trebuchet MS"/>
                <a:cs typeface="Trebuchet MS"/>
                <a:sym typeface="Trebuchet MS"/>
              </a:defRPr>
            </a:lvl4pPr>
            <a:lvl5pPr marL="2788920" indent="-960120" defTabSz="2438400">
              <a:spcBef>
                <a:spcPts val="2000"/>
              </a:spcBef>
              <a:buSzPct val="100000"/>
              <a:buFont typeface="Arial"/>
              <a:buChar char="»"/>
              <a:defRPr sz="8400">
                <a:latin typeface="Trebuchet MS"/>
                <a:ea typeface="Trebuchet MS"/>
                <a:cs typeface="Trebuchet MS"/>
                <a:sym typeface="Trebuchet MS"/>
              </a:defRPr>
            </a:lvl5p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10" name="Номер слайда"/>
          <p:cNvSpPr txBox="1"/>
          <p:nvPr>
            <p:ph type="sldNum" sz="quarter" idx="2"/>
          </p:nvPr>
        </p:nvSpPr>
        <p:spPr>
          <a:xfrm>
            <a:off x="22482022" y="12720959"/>
            <a:ext cx="682778" cy="713735"/>
          </a:xfrm>
          <a:prstGeom prst="rect">
            <a:avLst/>
          </a:prstGeom>
        </p:spPr>
        <p:txBody>
          <a:bodyPr/>
          <a:lstStyle>
            <a:lvl1pPr defTabSz="2438400">
              <a:defRPr sz="3200">
                <a:solidFill>
                  <a:srgbClr val="888888"/>
                </a:solidFill>
                <a:latin typeface="Trebuchet MS"/>
                <a:ea typeface="Trebuchet MS"/>
                <a:cs typeface="Trebuchet MS"/>
                <a:sym typeface="Trebuchet M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Заголовок и подзаголовок">
    <p:spTree>
      <p:nvGrpSpPr>
        <p:cNvPr id="1" name=""/>
        <p:cNvGrpSpPr/>
        <p:nvPr/>
      </p:nvGrpSpPr>
      <p:grpSpPr>
        <a:xfrm>
          <a:off x="0" y="0"/>
          <a:ext cx="0" cy="0"/>
          <a:chOff x="0" y="0"/>
          <a:chExt cx="0" cy="0"/>
        </a:xfrm>
      </p:grpSpPr>
      <p:sp>
        <p:nvSpPr>
          <p:cNvPr id="317" name="Текст заголовка"/>
          <p:cNvSpPr txBox="1"/>
          <p:nvPr>
            <p:ph type="title"/>
          </p:nvPr>
        </p:nvSpPr>
        <p:spPr>
          <a:xfrm>
            <a:off x="4833937" y="2303859"/>
            <a:ext cx="14716126" cy="4643438"/>
          </a:xfrm>
          <a:prstGeom prst="rect">
            <a:avLst/>
          </a:prstGeom>
        </p:spPr>
        <p:txBody>
          <a:bodyPr lIns="71437" tIns="71437" rIns="71437" bIns="71437" anchor="b"/>
          <a:lstStyle>
            <a:lvl1pPr algn="ctr" defTabSz="821531">
              <a:defRPr sz="11200">
                <a:latin typeface="Helvetica Light"/>
                <a:ea typeface="Helvetica Light"/>
                <a:cs typeface="Helvetica Light"/>
                <a:sym typeface="Helvetica Light"/>
              </a:defRPr>
            </a:lvl1pPr>
          </a:lstStyle>
          <a:p>
            <a:pPr/>
            <a:r>
              <a:t>Текст заголовка</a:t>
            </a:r>
          </a:p>
        </p:txBody>
      </p:sp>
      <p:sp>
        <p:nvSpPr>
          <p:cNvPr id="318" name="Уровень текста 1…"/>
          <p:cNvSpPr txBox="1"/>
          <p:nvPr>
            <p:ph type="body" sz="quarter" idx="1"/>
          </p:nvPr>
        </p:nvSpPr>
        <p:spPr>
          <a:xfrm>
            <a:off x="4833937" y="7072312"/>
            <a:ext cx="14716126" cy="1589485"/>
          </a:xfrm>
          <a:prstGeom prst="rect">
            <a:avLst/>
          </a:prstGeom>
        </p:spPr>
        <p:txBody>
          <a:bodyPr lIns="71437" tIns="71437" rIns="71437" bIns="71437"/>
          <a:lstStyle>
            <a:lvl1pPr algn="ctr" defTabSz="821531">
              <a:defRPr sz="4400">
                <a:latin typeface="Helvetica Light"/>
                <a:ea typeface="Helvetica Light"/>
                <a:cs typeface="Helvetica Light"/>
                <a:sym typeface="Helvetica Light"/>
              </a:defRPr>
            </a:lvl1pPr>
            <a:lvl2pPr indent="228600" algn="ctr" defTabSz="821531">
              <a:defRPr sz="4400">
                <a:latin typeface="Helvetica Light"/>
                <a:ea typeface="Helvetica Light"/>
                <a:cs typeface="Helvetica Light"/>
                <a:sym typeface="Helvetica Light"/>
              </a:defRPr>
            </a:lvl2pPr>
            <a:lvl3pPr indent="457200" algn="ctr" defTabSz="821531">
              <a:defRPr sz="4400">
                <a:latin typeface="Helvetica Light"/>
                <a:ea typeface="Helvetica Light"/>
                <a:cs typeface="Helvetica Light"/>
                <a:sym typeface="Helvetica Light"/>
              </a:defRPr>
            </a:lvl3pPr>
            <a:lvl4pPr indent="685800" algn="ctr" defTabSz="821531">
              <a:defRPr sz="4400">
                <a:latin typeface="Helvetica Light"/>
                <a:ea typeface="Helvetica Light"/>
                <a:cs typeface="Helvetica Light"/>
                <a:sym typeface="Helvetica Light"/>
              </a:defRPr>
            </a:lvl4pPr>
            <a:lvl5pPr indent="914400" algn="ctr" defTabSz="821531">
              <a:defRPr sz="4400">
                <a:latin typeface="Helvetica Light"/>
                <a:ea typeface="Helvetica Light"/>
                <a:cs typeface="Helvetica Light"/>
                <a:sym typeface="Helvetica Light"/>
              </a:defRPr>
            </a:lvl5p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19" name="Номер слайда"/>
          <p:cNvSpPr txBox="1"/>
          <p:nvPr>
            <p:ph type="sldNum" sz="quarter" idx="2"/>
          </p:nvPr>
        </p:nvSpPr>
        <p:spPr>
          <a:xfrm>
            <a:off x="11935814" y="13010554"/>
            <a:ext cx="494513" cy="511176"/>
          </a:xfrm>
          <a:prstGeom prst="rect">
            <a:avLst/>
          </a:prstGeom>
        </p:spPr>
        <p:txBody>
          <a:bodyPr lIns="71437" tIns="71437" rIns="71437" bIns="71437" anchor="t"/>
          <a:lstStyle>
            <a:lvl1pPr algn="ctr" defTabSz="821531">
              <a:defRPr sz="2400">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Заголовок и объект">
    <p:spTree>
      <p:nvGrpSpPr>
        <p:cNvPr id="1" name=""/>
        <p:cNvGrpSpPr/>
        <p:nvPr/>
      </p:nvGrpSpPr>
      <p:grpSpPr>
        <a:xfrm>
          <a:off x="0" y="0"/>
          <a:ext cx="0" cy="0"/>
          <a:chOff x="0" y="0"/>
          <a:chExt cx="0" cy="0"/>
        </a:xfrm>
      </p:grpSpPr>
      <p:sp>
        <p:nvSpPr>
          <p:cNvPr id="326" name="Текст заголовка"/>
          <p:cNvSpPr txBox="1"/>
          <p:nvPr>
            <p:ph type="title"/>
          </p:nvPr>
        </p:nvSpPr>
        <p:spPr>
          <a:xfrm>
            <a:off x="1219200" y="0"/>
            <a:ext cx="21945600" cy="2835275"/>
          </a:xfrm>
          <a:prstGeom prst="rect">
            <a:avLst/>
          </a:prstGeom>
        </p:spPr>
        <p:txBody>
          <a:bodyPr lIns="71433" tIns="71433" rIns="71433" bIns="71433" anchor="b"/>
          <a:lstStyle/>
          <a:p>
            <a:pPr/>
            <a:r>
              <a:t>Текст заголовка</a:t>
            </a:r>
          </a:p>
        </p:txBody>
      </p:sp>
      <p:sp>
        <p:nvSpPr>
          <p:cNvPr id="327" name="Уровень текста 1…"/>
          <p:cNvSpPr txBox="1"/>
          <p:nvPr>
            <p:ph type="body" idx="1"/>
          </p:nvPr>
        </p:nvSpPr>
        <p:spPr>
          <a:xfrm>
            <a:off x="1219200" y="3200400"/>
            <a:ext cx="21945600" cy="10515600"/>
          </a:xfrm>
          <a:prstGeom prst="rect">
            <a:avLst/>
          </a:prstGeom>
        </p:spPr>
        <p:txBody>
          <a:bodyPr lIns="71433" tIns="71433" rIns="71433" bIns="71433"/>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28" name="Номер слайда"/>
          <p:cNvSpPr txBox="1"/>
          <p:nvPr>
            <p:ph type="sldNum" sz="quarter" idx="2"/>
          </p:nvPr>
        </p:nvSpPr>
        <p:spPr>
          <a:xfrm>
            <a:off x="11680110" y="13009562"/>
            <a:ext cx="1003143" cy="1057267"/>
          </a:xfrm>
          <a:prstGeom prst="rect">
            <a:avLst/>
          </a:prstGeom>
        </p:spPr>
        <p:txBody>
          <a:bodyPr lIns="71433" tIns="71433" rIns="71433" bIns="71433" anchor="t"/>
          <a:lstStyle>
            <a:lvl1pPr algn="ctr">
              <a:defRPr sz="60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Заголовок и объект">
    <p:spTree>
      <p:nvGrpSpPr>
        <p:cNvPr id="1" name=""/>
        <p:cNvGrpSpPr/>
        <p:nvPr/>
      </p:nvGrpSpPr>
      <p:grpSpPr>
        <a:xfrm>
          <a:off x="0" y="0"/>
          <a:ext cx="0" cy="0"/>
          <a:chOff x="0" y="0"/>
          <a:chExt cx="0" cy="0"/>
        </a:xfrm>
      </p:grpSpPr>
      <p:sp>
        <p:nvSpPr>
          <p:cNvPr id="335" name="Текст заголовка"/>
          <p:cNvSpPr txBox="1"/>
          <p:nvPr>
            <p:ph type="title"/>
          </p:nvPr>
        </p:nvSpPr>
        <p:spPr>
          <a:xfrm>
            <a:off x="3962400" y="1852613"/>
            <a:ext cx="16459200" cy="2262187"/>
          </a:xfrm>
          <a:prstGeom prst="rect">
            <a:avLst/>
          </a:prstGeom>
        </p:spPr>
        <p:txBody>
          <a:bodyPr lIns="91436" tIns="91436" rIns="91436" bIns="91436"/>
          <a:lstStyle/>
          <a:p>
            <a:pPr/>
            <a:r>
              <a:t>Текст заголовка</a:t>
            </a:r>
          </a:p>
        </p:txBody>
      </p:sp>
      <p:sp>
        <p:nvSpPr>
          <p:cNvPr id="336" name="Уровень текста 1…"/>
          <p:cNvSpPr txBox="1"/>
          <p:nvPr>
            <p:ph type="body" idx="1"/>
          </p:nvPr>
        </p:nvSpPr>
        <p:spPr>
          <a:xfrm>
            <a:off x="3962400" y="4114800"/>
            <a:ext cx="16459200" cy="9601200"/>
          </a:xfrm>
          <a:prstGeom prst="rect">
            <a:avLst/>
          </a:prstGeom>
        </p:spPr>
        <p:txBody>
          <a:bodyPr lIns="91436" tIns="91436" rIns="91436" bIns="91436"/>
          <a:lstStyle>
            <a:lvl2pPr indent="228600"/>
            <a:lvl3pPr indent="457200"/>
            <a:lvl4pPr indent="685800"/>
            <a:lvl5pPr indent="914400"/>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37" name="Номер слайда"/>
          <p:cNvSpPr txBox="1"/>
          <p:nvPr>
            <p:ph type="sldNum" sz="quarter" idx="2"/>
          </p:nvPr>
        </p:nvSpPr>
        <p:spPr>
          <a:xfrm>
            <a:off x="19518126" y="11049639"/>
            <a:ext cx="901887" cy="944873"/>
          </a:xfrm>
          <a:prstGeom prst="rect">
            <a:avLst/>
          </a:prstGeom>
        </p:spPr>
        <p:txBody>
          <a:bodyPr lIns="91436" tIns="91436" rIns="91436" bIns="91436"/>
          <a:lstStyle/>
          <a:p>
            <a:pPr/>
            <a:fld id="{86CB4B4D-7CA3-9044-876B-883B54F8677D}" type="slidenum"/>
          </a:p>
        </p:txBody>
      </p:sp>
    </p:spTree>
  </p:cSld>
  <p:clrMapOvr>
    <a:masterClrMapping/>
  </p:clrMapOvr>
  <p:transition xmlns:p14="http://schemas.microsoft.com/office/powerpoint/2010/main" spd="med" advClick="1"/>
</p:sldLayout>
</file>

<file path=ppt/slideLayouts/slideLayout3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Заголовок и объект">
    <p:spTree>
      <p:nvGrpSpPr>
        <p:cNvPr id="1" name=""/>
        <p:cNvGrpSpPr/>
        <p:nvPr/>
      </p:nvGrpSpPr>
      <p:grpSpPr>
        <a:xfrm>
          <a:off x="0" y="0"/>
          <a:ext cx="0" cy="0"/>
          <a:chOff x="0" y="0"/>
          <a:chExt cx="0" cy="0"/>
        </a:xfrm>
      </p:grpSpPr>
      <p:sp>
        <p:nvSpPr>
          <p:cNvPr id="344" name="Текст заголовка"/>
          <p:cNvSpPr txBox="1"/>
          <p:nvPr>
            <p:ph type="title"/>
          </p:nvPr>
        </p:nvSpPr>
        <p:spPr>
          <a:xfrm>
            <a:off x="1217612" y="184150"/>
            <a:ext cx="21947189" cy="3016250"/>
          </a:xfrm>
          <a:prstGeom prst="rect">
            <a:avLst/>
          </a:prstGeom>
        </p:spPr>
        <p:txBody>
          <a:bodyPr/>
          <a:lstStyle/>
          <a:p>
            <a:pPr/>
            <a:r>
              <a:t>Текст заголовка</a:t>
            </a:r>
          </a:p>
        </p:txBody>
      </p:sp>
      <p:sp>
        <p:nvSpPr>
          <p:cNvPr id="345" name="Уровень текста 1…"/>
          <p:cNvSpPr txBox="1"/>
          <p:nvPr>
            <p:ph type="body" idx="1"/>
          </p:nvPr>
        </p:nvSpPr>
        <p:spPr>
          <a:xfrm>
            <a:off x="1217612" y="3200400"/>
            <a:ext cx="21947189" cy="10515600"/>
          </a:xfrm>
          <a:prstGeom prst="rect">
            <a:avLst/>
          </a:prstGeom>
        </p:spPr>
        <p:txBody>
          <a:bodyPr/>
          <a:lstStyle>
            <a:lvl2pPr indent="228600"/>
            <a:lvl3pPr indent="457200"/>
            <a:lvl4pPr indent="685800"/>
            <a:lvl5pPr indent="914400"/>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46" name="Номер слайда"/>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Два объекта">
    <p:spTree>
      <p:nvGrpSpPr>
        <p:cNvPr id="1" name=""/>
        <p:cNvGrpSpPr/>
        <p:nvPr/>
      </p:nvGrpSpPr>
      <p:grpSpPr>
        <a:xfrm>
          <a:off x="0" y="0"/>
          <a:ext cx="0" cy="0"/>
          <a:chOff x="0" y="0"/>
          <a:chExt cx="0" cy="0"/>
        </a:xfrm>
      </p:grpSpPr>
      <p:sp>
        <p:nvSpPr>
          <p:cNvPr id="38" name="Текст заголовка"/>
          <p:cNvSpPr txBox="1"/>
          <p:nvPr>
            <p:ph type="title"/>
          </p:nvPr>
        </p:nvSpPr>
        <p:spPr>
          <a:xfrm>
            <a:off x="4832350" y="0"/>
            <a:ext cx="14717713" cy="6946900"/>
          </a:xfrm>
          <a:prstGeom prst="rect">
            <a:avLst/>
          </a:prstGeom>
        </p:spPr>
        <p:txBody>
          <a:bodyPr lIns="71433" tIns="71433" rIns="71433" bIns="71433" anchor="b"/>
          <a:lstStyle/>
          <a:p>
            <a:pPr/>
            <a:r>
              <a:t>Текст заголовка</a:t>
            </a:r>
          </a:p>
        </p:txBody>
      </p:sp>
      <p:sp>
        <p:nvSpPr>
          <p:cNvPr id="39" name="Уровень текста 1…"/>
          <p:cNvSpPr txBox="1"/>
          <p:nvPr>
            <p:ph type="body" sz="quarter" idx="1"/>
          </p:nvPr>
        </p:nvSpPr>
        <p:spPr>
          <a:xfrm>
            <a:off x="4832350" y="7070725"/>
            <a:ext cx="7281865" cy="6645275"/>
          </a:xfrm>
          <a:prstGeom prst="rect">
            <a:avLst/>
          </a:prstGeom>
        </p:spPr>
        <p:txBody>
          <a:bodyPr lIns="71433" tIns="71433" rIns="71433" bIns="71433"/>
          <a:lstStyle>
            <a:lvl1pPr>
              <a:defRPr sz="2800"/>
            </a:lvl1pPr>
            <a:lvl2pPr>
              <a:defRPr sz="2800"/>
            </a:lvl2pPr>
            <a:lvl3pPr>
              <a:defRPr sz="2800"/>
            </a:lvl3pPr>
            <a:lvl4pPr>
              <a:defRPr sz="2800"/>
            </a:lvl4pPr>
            <a:lvl5pPr>
              <a:defRPr sz="2800"/>
            </a:lvl5p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0" name="Номер слайда"/>
          <p:cNvSpPr txBox="1"/>
          <p:nvPr>
            <p:ph type="sldNum" sz="quarter" idx="2"/>
          </p:nvPr>
        </p:nvSpPr>
        <p:spPr>
          <a:xfrm>
            <a:off x="11751535" y="13009562"/>
            <a:ext cx="861880" cy="904867"/>
          </a:xfrm>
          <a:prstGeom prst="rect">
            <a:avLst/>
          </a:prstGeom>
        </p:spPr>
        <p:txBody>
          <a:bodyPr lIns="71433" tIns="71433" rIns="71433" bIns="71433" anchor="t"/>
          <a:lstStyle>
            <a:lvl1pPr algn="ct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Сравнение">
    <p:spTree>
      <p:nvGrpSpPr>
        <p:cNvPr id="1" name=""/>
        <p:cNvGrpSpPr/>
        <p:nvPr/>
      </p:nvGrpSpPr>
      <p:grpSpPr>
        <a:xfrm>
          <a:off x="0" y="0"/>
          <a:ext cx="0" cy="0"/>
          <a:chOff x="0" y="0"/>
          <a:chExt cx="0" cy="0"/>
        </a:xfrm>
      </p:grpSpPr>
      <p:sp>
        <p:nvSpPr>
          <p:cNvPr id="47" name="Текст заголовка"/>
          <p:cNvSpPr txBox="1"/>
          <p:nvPr>
            <p:ph type="title"/>
          </p:nvPr>
        </p:nvSpPr>
        <p:spPr>
          <a:xfrm>
            <a:off x="1219200" y="549275"/>
            <a:ext cx="21945600" cy="2286000"/>
          </a:xfrm>
          <a:prstGeom prst="rect">
            <a:avLst/>
          </a:prstGeom>
        </p:spPr>
        <p:txBody>
          <a:bodyPr lIns="71433" tIns="71433" rIns="71433" bIns="71433" anchor="b"/>
          <a:lstStyle/>
          <a:p>
            <a:pPr/>
            <a:r>
              <a:t>Текст заголовка</a:t>
            </a:r>
          </a:p>
        </p:txBody>
      </p:sp>
      <p:sp>
        <p:nvSpPr>
          <p:cNvPr id="48" name="Уровень текста 1…"/>
          <p:cNvSpPr txBox="1"/>
          <p:nvPr>
            <p:ph type="body" sz="quarter" idx="1"/>
          </p:nvPr>
        </p:nvSpPr>
        <p:spPr>
          <a:xfrm>
            <a:off x="1219200" y="3070225"/>
            <a:ext cx="10774365" cy="1279525"/>
          </a:xfrm>
          <a:prstGeom prst="rect">
            <a:avLst/>
          </a:prstGeom>
        </p:spPr>
        <p:txBody>
          <a:bodyPr lIns="71433" tIns="71433" rIns="71433" bIns="71433" anchor="b"/>
          <a:lstStyle>
            <a:lvl1pPr>
              <a:defRPr b="1" sz="2400"/>
            </a:lvl1pPr>
            <a:lvl2pPr>
              <a:defRPr b="1" sz="2400"/>
            </a:lvl2pPr>
            <a:lvl3pPr>
              <a:defRPr b="1" sz="2400"/>
            </a:lvl3pPr>
            <a:lvl4pPr>
              <a:defRPr b="1" sz="2400"/>
            </a:lvl4pPr>
            <a:lvl5pPr>
              <a:defRPr b="1" sz="2400"/>
            </a:lvl5p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9" name="Прямоугольник"/>
          <p:cNvSpPr/>
          <p:nvPr>
            <p:ph type="body" sz="quarter" idx="13"/>
          </p:nvPr>
        </p:nvSpPr>
        <p:spPr>
          <a:xfrm>
            <a:off x="12387263" y="3070225"/>
            <a:ext cx="10777539" cy="1279525"/>
          </a:xfrm>
          <a:prstGeom prst="rect">
            <a:avLst/>
          </a:prstGeom>
        </p:spPr>
        <p:txBody>
          <a:bodyPr lIns="71433" tIns="71433" rIns="71433" bIns="71433" anchor="b"/>
          <a:lstStyle/>
          <a:p>
            <a:pPr/>
          </a:p>
        </p:txBody>
      </p:sp>
      <p:sp>
        <p:nvSpPr>
          <p:cNvPr id="50" name="Номер слайда"/>
          <p:cNvSpPr txBox="1"/>
          <p:nvPr>
            <p:ph type="sldNum" sz="quarter" idx="2"/>
          </p:nvPr>
        </p:nvSpPr>
        <p:spPr>
          <a:xfrm>
            <a:off x="11751535" y="13009562"/>
            <a:ext cx="861880" cy="904867"/>
          </a:xfrm>
          <a:prstGeom prst="rect">
            <a:avLst/>
          </a:prstGeom>
        </p:spPr>
        <p:txBody>
          <a:bodyPr lIns="71433" tIns="71433" rIns="71433" bIns="71433" anchor="t"/>
          <a:lstStyle>
            <a:lvl1pPr algn="ct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Только заголовок">
    <p:spTree>
      <p:nvGrpSpPr>
        <p:cNvPr id="1" name=""/>
        <p:cNvGrpSpPr/>
        <p:nvPr/>
      </p:nvGrpSpPr>
      <p:grpSpPr>
        <a:xfrm>
          <a:off x="0" y="0"/>
          <a:ext cx="0" cy="0"/>
          <a:chOff x="0" y="0"/>
          <a:chExt cx="0" cy="0"/>
        </a:xfrm>
      </p:grpSpPr>
      <p:sp>
        <p:nvSpPr>
          <p:cNvPr id="57" name="Текст заголовка"/>
          <p:cNvSpPr txBox="1"/>
          <p:nvPr>
            <p:ph type="title"/>
          </p:nvPr>
        </p:nvSpPr>
        <p:spPr>
          <a:xfrm>
            <a:off x="4832350" y="0"/>
            <a:ext cx="14717713" cy="6946900"/>
          </a:xfrm>
          <a:prstGeom prst="rect">
            <a:avLst/>
          </a:prstGeom>
        </p:spPr>
        <p:txBody>
          <a:bodyPr lIns="71433" tIns="71433" rIns="71433" bIns="71433" anchor="b"/>
          <a:lstStyle/>
          <a:p>
            <a:pPr/>
            <a:r>
              <a:t>Текст заголовка</a:t>
            </a:r>
          </a:p>
        </p:txBody>
      </p:sp>
      <p:sp>
        <p:nvSpPr>
          <p:cNvPr id="58" name="Номер слайда"/>
          <p:cNvSpPr txBox="1"/>
          <p:nvPr>
            <p:ph type="sldNum" sz="quarter" idx="2"/>
          </p:nvPr>
        </p:nvSpPr>
        <p:spPr>
          <a:xfrm>
            <a:off x="11751535" y="13009562"/>
            <a:ext cx="861880" cy="904867"/>
          </a:xfrm>
          <a:prstGeom prst="rect">
            <a:avLst/>
          </a:prstGeom>
        </p:spPr>
        <p:txBody>
          <a:bodyPr lIns="71433" tIns="71433" rIns="71433" bIns="71433" anchor="t"/>
          <a:lstStyle>
            <a:lvl1pPr algn="ct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Пустой слайд">
    <p:spTree>
      <p:nvGrpSpPr>
        <p:cNvPr id="1" name=""/>
        <p:cNvGrpSpPr/>
        <p:nvPr/>
      </p:nvGrpSpPr>
      <p:grpSpPr>
        <a:xfrm>
          <a:off x="0" y="0"/>
          <a:ext cx="0" cy="0"/>
          <a:chOff x="0" y="0"/>
          <a:chExt cx="0" cy="0"/>
        </a:xfrm>
      </p:grpSpPr>
      <p:sp>
        <p:nvSpPr>
          <p:cNvPr id="65" name="Номер слайда"/>
          <p:cNvSpPr txBox="1"/>
          <p:nvPr>
            <p:ph type="sldNum" sz="quarter" idx="2"/>
          </p:nvPr>
        </p:nvSpPr>
        <p:spPr>
          <a:xfrm>
            <a:off x="11751535" y="13009562"/>
            <a:ext cx="861880" cy="904867"/>
          </a:xfrm>
          <a:prstGeom prst="rect">
            <a:avLst/>
          </a:prstGeom>
        </p:spPr>
        <p:txBody>
          <a:bodyPr lIns="71433" tIns="71433" rIns="71433" bIns="71433" anchor="t"/>
          <a:lstStyle>
            <a:lvl1pPr algn="ct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Объект с подписью">
    <p:spTree>
      <p:nvGrpSpPr>
        <p:cNvPr id="1" name=""/>
        <p:cNvGrpSpPr/>
        <p:nvPr/>
      </p:nvGrpSpPr>
      <p:grpSpPr>
        <a:xfrm>
          <a:off x="0" y="0"/>
          <a:ext cx="0" cy="0"/>
          <a:chOff x="0" y="0"/>
          <a:chExt cx="0" cy="0"/>
        </a:xfrm>
      </p:grpSpPr>
      <p:sp>
        <p:nvSpPr>
          <p:cNvPr id="72" name="Текст заголовка"/>
          <p:cNvSpPr txBox="1"/>
          <p:nvPr>
            <p:ph type="title"/>
          </p:nvPr>
        </p:nvSpPr>
        <p:spPr>
          <a:xfrm>
            <a:off x="1219200" y="546100"/>
            <a:ext cx="8021640" cy="2324100"/>
          </a:xfrm>
          <a:prstGeom prst="rect">
            <a:avLst/>
          </a:prstGeom>
        </p:spPr>
        <p:txBody>
          <a:bodyPr lIns="71433" tIns="71433" rIns="71433" bIns="71433" anchor="b"/>
          <a:lstStyle>
            <a:lvl1pPr>
              <a:defRPr b="1" sz="2000"/>
            </a:lvl1pPr>
          </a:lstStyle>
          <a:p>
            <a:pPr/>
            <a:r>
              <a:t>Текст заголовка</a:t>
            </a:r>
          </a:p>
        </p:txBody>
      </p:sp>
      <p:sp>
        <p:nvSpPr>
          <p:cNvPr id="73" name="Уровень текста 1…"/>
          <p:cNvSpPr txBox="1"/>
          <p:nvPr>
            <p:ph type="body" idx="1"/>
          </p:nvPr>
        </p:nvSpPr>
        <p:spPr>
          <a:xfrm>
            <a:off x="9532938" y="546100"/>
            <a:ext cx="13631863" cy="11706225"/>
          </a:xfrm>
          <a:prstGeom prst="rect">
            <a:avLst/>
          </a:prstGeom>
        </p:spPr>
        <p:txBody>
          <a:bodyPr lIns="71433" tIns="71433" rIns="71433" bIns="71433"/>
          <a:lstStyle>
            <a:lvl1pPr>
              <a:defRPr sz="3200"/>
            </a:lvl1pPr>
            <a:lvl2pPr>
              <a:defRPr sz="3200"/>
            </a:lvl2pPr>
            <a:lvl3pPr>
              <a:defRPr sz="3200"/>
            </a:lvl3pPr>
            <a:lvl4pPr>
              <a:defRPr sz="3200"/>
            </a:lvl4pPr>
            <a:lvl5pPr>
              <a:defRPr sz="3200"/>
            </a:lvl5p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4" name="Прямоугольник"/>
          <p:cNvSpPr/>
          <p:nvPr>
            <p:ph type="body" sz="half" idx="13"/>
          </p:nvPr>
        </p:nvSpPr>
        <p:spPr>
          <a:xfrm>
            <a:off x="1219199" y="2870200"/>
            <a:ext cx="8021640" cy="9382125"/>
          </a:xfrm>
          <a:prstGeom prst="rect">
            <a:avLst/>
          </a:prstGeom>
        </p:spPr>
        <p:txBody>
          <a:bodyPr lIns="71433" tIns="71433" rIns="71433" bIns="71433"/>
          <a:lstStyle/>
          <a:p>
            <a:pPr/>
          </a:p>
        </p:txBody>
      </p:sp>
      <p:sp>
        <p:nvSpPr>
          <p:cNvPr id="75" name="Номер слайда"/>
          <p:cNvSpPr txBox="1"/>
          <p:nvPr>
            <p:ph type="sldNum" sz="quarter" idx="2"/>
          </p:nvPr>
        </p:nvSpPr>
        <p:spPr>
          <a:xfrm>
            <a:off x="11751535" y="13009562"/>
            <a:ext cx="861880" cy="904867"/>
          </a:xfrm>
          <a:prstGeom prst="rect">
            <a:avLst/>
          </a:prstGeom>
        </p:spPr>
        <p:txBody>
          <a:bodyPr lIns="71433" tIns="71433" rIns="71433" bIns="71433" anchor="t"/>
          <a:lstStyle>
            <a:lvl1pPr algn="ct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Рисунок с подписью">
    <p:spTree>
      <p:nvGrpSpPr>
        <p:cNvPr id="1" name=""/>
        <p:cNvGrpSpPr/>
        <p:nvPr/>
      </p:nvGrpSpPr>
      <p:grpSpPr>
        <a:xfrm>
          <a:off x="0" y="0"/>
          <a:ext cx="0" cy="0"/>
          <a:chOff x="0" y="0"/>
          <a:chExt cx="0" cy="0"/>
        </a:xfrm>
      </p:grpSpPr>
      <p:sp>
        <p:nvSpPr>
          <p:cNvPr id="82" name="Текст заголовка"/>
          <p:cNvSpPr txBox="1"/>
          <p:nvPr>
            <p:ph type="title"/>
          </p:nvPr>
        </p:nvSpPr>
        <p:spPr>
          <a:xfrm>
            <a:off x="4779962" y="9601200"/>
            <a:ext cx="14630402" cy="1133475"/>
          </a:xfrm>
          <a:prstGeom prst="rect">
            <a:avLst/>
          </a:prstGeom>
        </p:spPr>
        <p:txBody>
          <a:bodyPr lIns="71433" tIns="71433" rIns="71433" bIns="71433" anchor="b"/>
          <a:lstStyle>
            <a:lvl1pPr>
              <a:defRPr b="1" sz="2000"/>
            </a:lvl1pPr>
          </a:lstStyle>
          <a:p>
            <a:pPr/>
            <a:r>
              <a:t>Текст заголовка</a:t>
            </a:r>
          </a:p>
        </p:txBody>
      </p:sp>
      <p:sp>
        <p:nvSpPr>
          <p:cNvPr id="83" name="Изображение"/>
          <p:cNvSpPr/>
          <p:nvPr>
            <p:ph type="pic" sz="half" idx="13"/>
          </p:nvPr>
        </p:nvSpPr>
        <p:spPr>
          <a:xfrm>
            <a:off x="4779962" y="1225550"/>
            <a:ext cx="14630402" cy="8229600"/>
          </a:xfrm>
          <a:prstGeom prst="rect">
            <a:avLst/>
          </a:prstGeom>
        </p:spPr>
        <p:txBody>
          <a:bodyPr lIns="91439" tIns="45719" rIns="91439" bIns="45719">
            <a:noAutofit/>
          </a:bodyPr>
          <a:lstStyle/>
          <a:p>
            <a:pPr/>
          </a:p>
        </p:txBody>
      </p:sp>
      <p:sp>
        <p:nvSpPr>
          <p:cNvPr id="84" name="Уровень текста 1…"/>
          <p:cNvSpPr txBox="1"/>
          <p:nvPr>
            <p:ph type="body" sz="quarter" idx="1"/>
          </p:nvPr>
        </p:nvSpPr>
        <p:spPr>
          <a:xfrm>
            <a:off x="4779962" y="10734675"/>
            <a:ext cx="14630402" cy="1609725"/>
          </a:xfrm>
          <a:prstGeom prst="rect">
            <a:avLst/>
          </a:prstGeom>
        </p:spPr>
        <p:txBody>
          <a:bodyPr lIns="71433" tIns="71433" rIns="71433" bIns="71433"/>
          <a:lstStyle>
            <a:lvl1pPr>
              <a:defRPr sz="1400"/>
            </a:lvl1pPr>
            <a:lvl2pPr>
              <a:defRPr sz="1400"/>
            </a:lvl2pPr>
            <a:lvl3pPr>
              <a:defRPr sz="1400"/>
            </a:lvl3pPr>
            <a:lvl4pPr>
              <a:defRPr sz="1400"/>
            </a:lvl4pPr>
            <a:lvl5pPr>
              <a:defRPr sz="1400"/>
            </a:lvl5p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85" name="Номер слайда"/>
          <p:cNvSpPr txBox="1"/>
          <p:nvPr>
            <p:ph type="sldNum" sz="quarter" idx="2"/>
          </p:nvPr>
        </p:nvSpPr>
        <p:spPr>
          <a:xfrm>
            <a:off x="11751535" y="13009562"/>
            <a:ext cx="861880" cy="904867"/>
          </a:xfrm>
          <a:prstGeom prst="rect">
            <a:avLst/>
          </a:prstGeom>
        </p:spPr>
        <p:txBody>
          <a:bodyPr lIns="71433" tIns="71433" rIns="71433" bIns="71433" anchor="t"/>
          <a:lstStyle>
            <a:lvl1pPr algn="ct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 Id="rId34" Type="http://schemas.openxmlformats.org/officeDocument/2006/relationships/slideLayout" Target="../slideLayouts/slideLayout33.xml"/><Relationship Id="rId35" Type="http://schemas.openxmlformats.org/officeDocument/2006/relationships/slideLayout" Target="../slideLayouts/slideLayout34.xml"/><Relationship Id="rId36" Type="http://schemas.openxmlformats.org/officeDocument/2006/relationships/slideLayout" Target="../slideLayouts/slideLayout35.xml"/><Relationship Id="rId37" Type="http://schemas.openxmlformats.org/officeDocument/2006/relationships/slideLayout" Target="../slideLayouts/slideLayout36.xml"/><Relationship Id="rId38" Type="http://schemas.openxmlformats.org/officeDocument/2006/relationships/slideLayout" Target="../slideLayouts/slideLayout37.xml"/><Relationship Id="rId39"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Текст заголовка"/>
          <p:cNvSpPr txBox="1"/>
          <p:nvPr>
            <p:ph type="title"/>
          </p:nvPr>
        </p:nvSpPr>
        <p:spPr>
          <a:xfrm>
            <a:off x="1217612" y="184150"/>
            <a:ext cx="21947190" cy="3016250"/>
          </a:xfrm>
          <a:prstGeom prst="rect">
            <a:avLst/>
          </a:prstGeom>
          <a:ln w="12700">
            <a:miter lim="400000"/>
          </a:ln>
          <a:extLst>
            <a:ext uri="{C572A759-6A51-4108-AA02-DFA0A04FC94B}">
              <ma14:wrappingTextBoxFlag xmlns:ma14="http://schemas.microsoft.com/office/mac/drawingml/2011/main" val="1"/>
            </a:ext>
          </a:extLst>
        </p:spPr>
        <p:txBody>
          <a:bodyPr lIns="121917" tIns="121917" rIns="121917" bIns="121917" anchor="ctr">
            <a:normAutofit fontScale="100000" lnSpcReduction="0"/>
          </a:bodyPr>
          <a:lstStyle/>
          <a:p>
            <a:pPr/>
            <a:r>
              <a:t>Текст заголовка</a:t>
            </a:r>
          </a:p>
        </p:txBody>
      </p:sp>
      <p:sp>
        <p:nvSpPr>
          <p:cNvPr id="3" name="Уровень текста 1…"/>
          <p:cNvSpPr txBox="1"/>
          <p:nvPr>
            <p:ph type="body" idx="1"/>
          </p:nvPr>
        </p:nvSpPr>
        <p:spPr>
          <a:xfrm>
            <a:off x="1217612" y="3200400"/>
            <a:ext cx="21947190" cy="10515600"/>
          </a:xfrm>
          <a:prstGeom prst="rect">
            <a:avLst/>
          </a:prstGeom>
          <a:ln w="12700">
            <a:miter lim="400000"/>
          </a:ln>
          <a:extLst>
            <a:ext uri="{C572A759-6A51-4108-AA02-DFA0A04FC94B}">
              <ma14:wrappingTextBoxFlag xmlns:ma14="http://schemas.microsoft.com/office/mac/drawingml/2011/main" val="1"/>
            </a:ext>
          </a:extLst>
        </p:spPr>
        <p:txBody>
          <a:bodyPr lIns="121917" tIns="121917" rIns="121917" bIns="121917">
            <a:normAutofit fontScale="100000" lnSpcReduction="0"/>
          </a:body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Номер слайда"/>
          <p:cNvSpPr txBox="1"/>
          <p:nvPr>
            <p:ph type="sldNum" sz="quarter" idx="2"/>
          </p:nvPr>
        </p:nvSpPr>
        <p:spPr>
          <a:xfrm>
            <a:off x="22200365" y="12574114"/>
            <a:ext cx="962848" cy="1005835"/>
          </a:xfrm>
          <a:prstGeom prst="rect">
            <a:avLst/>
          </a:prstGeom>
          <a:ln w="12700">
            <a:miter lim="400000"/>
          </a:ln>
        </p:spPr>
        <p:txBody>
          <a:bodyPr wrap="none" lIns="121917" tIns="121917" rIns="121917" bIns="121917" anchor="ctr">
            <a:spAutoFit/>
          </a:bodyPr>
          <a:lstStyle>
            <a:lvl1pPr algn="r">
              <a:defRPr sz="50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Lst>
  <p:transition xmlns:p14="http://schemas.microsoft.com/office/powerpoint/2010/main" spd="med" advClick="1"/>
  <p:txStyles>
    <p:titleStyle>
      <a:lvl1pPr marL="0" marR="0" indent="0" algn="l" defTabSz="457200" rtl="0" latinLnBrk="0">
        <a:lnSpc>
          <a:spcPct val="100000"/>
        </a:lnSpc>
        <a:spcBef>
          <a:spcPts val="0"/>
        </a:spcBef>
        <a:spcAft>
          <a:spcPts val="0"/>
        </a:spcAft>
        <a:buClrTx/>
        <a:buSzTx/>
        <a:buFontTx/>
        <a:buNone/>
        <a:tabLst/>
        <a:defRPr b="0" baseline="0" cap="none" i="0" spc="0" strike="noStrike" sz="1200" u="none">
          <a:ln>
            <a:noFill/>
          </a:ln>
          <a:solidFill>
            <a:srgbClr val="000000"/>
          </a:solidFill>
          <a:uFillTx/>
          <a:latin typeface="+mn-lt"/>
          <a:ea typeface="+mn-ea"/>
          <a:cs typeface="+mn-cs"/>
          <a:sym typeface="Helvetica"/>
        </a:defRPr>
      </a:lvl1pPr>
      <a:lvl2pPr marL="0" marR="0" indent="0" algn="l" defTabSz="457200" rtl="0" latinLnBrk="0">
        <a:lnSpc>
          <a:spcPct val="100000"/>
        </a:lnSpc>
        <a:spcBef>
          <a:spcPts val="0"/>
        </a:spcBef>
        <a:spcAft>
          <a:spcPts val="0"/>
        </a:spcAft>
        <a:buClrTx/>
        <a:buSzTx/>
        <a:buFontTx/>
        <a:buNone/>
        <a:tabLst/>
        <a:defRPr b="0" baseline="0" cap="none" i="0" spc="0" strike="noStrike" sz="1200" u="none">
          <a:ln>
            <a:noFill/>
          </a:ln>
          <a:solidFill>
            <a:srgbClr val="000000"/>
          </a:solidFill>
          <a:uFillTx/>
          <a:latin typeface="+mn-lt"/>
          <a:ea typeface="+mn-ea"/>
          <a:cs typeface="+mn-cs"/>
          <a:sym typeface="Helvetica"/>
        </a:defRPr>
      </a:lvl2pPr>
      <a:lvl3pPr marL="0" marR="0" indent="0" algn="l" defTabSz="457200" rtl="0" latinLnBrk="0">
        <a:lnSpc>
          <a:spcPct val="100000"/>
        </a:lnSpc>
        <a:spcBef>
          <a:spcPts val="0"/>
        </a:spcBef>
        <a:spcAft>
          <a:spcPts val="0"/>
        </a:spcAft>
        <a:buClrTx/>
        <a:buSzTx/>
        <a:buFontTx/>
        <a:buNone/>
        <a:tabLst/>
        <a:defRPr b="0" baseline="0" cap="none" i="0" spc="0" strike="noStrike" sz="1200" u="none">
          <a:ln>
            <a:noFill/>
          </a:ln>
          <a:solidFill>
            <a:srgbClr val="000000"/>
          </a:solidFill>
          <a:uFillTx/>
          <a:latin typeface="+mn-lt"/>
          <a:ea typeface="+mn-ea"/>
          <a:cs typeface="+mn-cs"/>
          <a:sym typeface="Helvetica"/>
        </a:defRPr>
      </a:lvl3pPr>
      <a:lvl4pPr marL="0" marR="0" indent="0" algn="l" defTabSz="457200" rtl="0" latinLnBrk="0">
        <a:lnSpc>
          <a:spcPct val="100000"/>
        </a:lnSpc>
        <a:spcBef>
          <a:spcPts val="0"/>
        </a:spcBef>
        <a:spcAft>
          <a:spcPts val="0"/>
        </a:spcAft>
        <a:buClrTx/>
        <a:buSzTx/>
        <a:buFontTx/>
        <a:buNone/>
        <a:tabLst/>
        <a:defRPr b="0" baseline="0" cap="none" i="0" spc="0" strike="noStrike" sz="1200" u="none">
          <a:ln>
            <a:noFill/>
          </a:ln>
          <a:solidFill>
            <a:srgbClr val="000000"/>
          </a:solidFill>
          <a:uFillTx/>
          <a:latin typeface="+mn-lt"/>
          <a:ea typeface="+mn-ea"/>
          <a:cs typeface="+mn-cs"/>
          <a:sym typeface="Helvetica"/>
        </a:defRPr>
      </a:lvl4pPr>
      <a:lvl5pPr marL="0" marR="0" indent="0" algn="l" defTabSz="457200" rtl="0" latinLnBrk="0">
        <a:lnSpc>
          <a:spcPct val="100000"/>
        </a:lnSpc>
        <a:spcBef>
          <a:spcPts val="0"/>
        </a:spcBef>
        <a:spcAft>
          <a:spcPts val="0"/>
        </a:spcAft>
        <a:buClrTx/>
        <a:buSzTx/>
        <a:buFontTx/>
        <a:buNone/>
        <a:tabLst/>
        <a:defRPr b="0" baseline="0" cap="none" i="0" spc="0" strike="noStrike" sz="1200" u="none">
          <a:ln>
            <a:noFill/>
          </a:ln>
          <a:solidFill>
            <a:srgbClr val="000000"/>
          </a:solidFill>
          <a:uFillTx/>
          <a:latin typeface="+mn-lt"/>
          <a:ea typeface="+mn-ea"/>
          <a:cs typeface="+mn-cs"/>
          <a:sym typeface="Helvetica"/>
        </a:defRPr>
      </a:lvl5pPr>
      <a:lvl6pPr marL="0" marR="0" indent="0" algn="l" defTabSz="457200" rtl="0" latinLnBrk="0">
        <a:lnSpc>
          <a:spcPct val="100000"/>
        </a:lnSpc>
        <a:spcBef>
          <a:spcPts val="0"/>
        </a:spcBef>
        <a:spcAft>
          <a:spcPts val="0"/>
        </a:spcAft>
        <a:buClrTx/>
        <a:buSzTx/>
        <a:buFontTx/>
        <a:buNone/>
        <a:tabLst/>
        <a:defRPr b="0" baseline="0" cap="none" i="0" spc="0" strike="noStrike" sz="1200" u="none">
          <a:ln>
            <a:noFill/>
          </a:ln>
          <a:solidFill>
            <a:srgbClr val="000000"/>
          </a:solidFill>
          <a:uFillTx/>
          <a:latin typeface="+mn-lt"/>
          <a:ea typeface="+mn-ea"/>
          <a:cs typeface="+mn-cs"/>
          <a:sym typeface="Helvetica"/>
        </a:defRPr>
      </a:lvl6pPr>
      <a:lvl7pPr marL="0" marR="0" indent="0" algn="l" defTabSz="457200" rtl="0" latinLnBrk="0">
        <a:lnSpc>
          <a:spcPct val="100000"/>
        </a:lnSpc>
        <a:spcBef>
          <a:spcPts val="0"/>
        </a:spcBef>
        <a:spcAft>
          <a:spcPts val="0"/>
        </a:spcAft>
        <a:buClrTx/>
        <a:buSzTx/>
        <a:buFontTx/>
        <a:buNone/>
        <a:tabLst/>
        <a:defRPr b="0" baseline="0" cap="none" i="0" spc="0" strike="noStrike" sz="1200" u="none">
          <a:ln>
            <a:noFill/>
          </a:ln>
          <a:solidFill>
            <a:srgbClr val="000000"/>
          </a:solidFill>
          <a:uFillTx/>
          <a:latin typeface="+mn-lt"/>
          <a:ea typeface="+mn-ea"/>
          <a:cs typeface="+mn-cs"/>
          <a:sym typeface="Helvetica"/>
        </a:defRPr>
      </a:lvl7pPr>
      <a:lvl8pPr marL="0" marR="0" indent="0" algn="l" defTabSz="457200" rtl="0" latinLnBrk="0">
        <a:lnSpc>
          <a:spcPct val="100000"/>
        </a:lnSpc>
        <a:spcBef>
          <a:spcPts val="0"/>
        </a:spcBef>
        <a:spcAft>
          <a:spcPts val="0"/>
        </a:spcAft>
        <a:buClrTx/>
        <a:buSzTx/>
        <a:buFontTx/>
        <a:buNone/>
        <a:tabLst/>
        <a:defRPr b="0" baseline="0" cap="none" i="0" spc="0" strike="noStrike" sz="1200" u="none">
          <a:ln>
            <a:noFill/>
          </a:ln>
          <a:solidFill>
            <a:srgbClr val="000000"/>
          </a:solidFill>
          <a:uFillTx/>
          <a:latin typeface="+mn-lt"/>
          <a:ea typeface="+mn-ea"/>
          <a:cs typeface="+mn-cs"/>
          <a:sym typeface="Helvetica"/>
        </a:defRPr>
      </a:lvl8pPr>
      <a:lvl9pPr marL="0" marR="0" indent="0" algn="l" defTabSz="457200" rtl="0" latinLnBrk="0">
        <a:lnSpc>
          <a:spcPct val="100000"/>
        </a:lnSpc>
        <a:spcBef>
          <a:spcPts val="0"/>
        </a:spcBef>
        <a:spcAft>
          <a:spcPts val="0"/>
        </a:spcAft>
        <a:buClrTx/>
        <a:buSzTx/>
        <a:buFontTx/>
        <a:buNone/>
        <a:tabLst/>
        <a:defRPr b="0" baseline="0" cap="none" i="0" spc="0" strike="noStrike" sz="1200" u="none">
          <a:ln>
            <a:noFill/>
          </a:ln>
          <a:solidFill>
            <a:srgbClr val="000000"/>
          </a:solidFill>
          <a:uFillTx/>
          <a:latin typeface="+mn-lt"/>
          <a:ea typeface="+mn-ea"/>
          <a:cs typeface="+mn-cs"/>
          <a:sym typeface="Helvetica"/>
        </a:defRPr>
      </a:lvl9pPr>
    </p:titleStyle>
    <p:bodyStyle>
      <a:lvl1pPr marL="0" marR="0" indent="0" algn="l" defTabSz="457200" rtl="0" latinLnBrk="0">
        <a:lnSpc>
          <a:spcPct val="100000"/>
        </a:lnSpc>
        <a:spcBef>
          <a:spcPts val="0"/>
        </a:spcBef>
        <a:spcAft>
          <a:spcPts val="0"/>
        </a:spcAft>
        <a:buClrTx/>
        <a:buSzTx/>
        <a:buFontTx/>
        <a:buNone/>
        <a:tabLst/>
        <a:defRPr b="0" baseline="0" cap="none" i="0" spc="0" strike="noStrike" sz="1200" u="none">
          <a:ln>
            <a:noFill/>
          </a:ln>
          <a:solidFill>
            <a:srgbClr val="000000"/>
          </a:solidFill>
          <a:uFillTx/>
          <a:latin typeface="+mn-lt"/>
          <a:ea typeface="+mn-ea"/>
          <a:cs typeface="+mn-cs"/>
          <a:sym typeface="Helvetica"/>
        </a:defRPr>
      </a:lvl1pPr>
      <a:lvl2pPr marL="0" marR="0" indent="0" algn="l" defTabSz="457200" rtl="0" latinLnBrk="0">
        <a:lnSpc>
          <a:spcPct val="100000"/>
        </a:lnSpc>
        <a:spcBef>
          <a:spcPts val="0"/>
        </a:spcBef>
        <a:spcAft>
          <a:spcPts val="0"/>
        </a:spcAft>
        <a:buClrTx/>
        <a:buSzTx/>
        <a:buFontTx/>
        <a:buNone/>
        <a:tabLst/>
        <a:defRPr b="0" baseline="0" cap="none" i="0" spc="0" strike="noStrike" sz="1200" u="none">
          <a:ln>
            <a:noFill/>
          </a:ln>
          <a:solidFill>
            <a:srgbClr val="000000"/>
          </a:solidFill>
          <a:uFillTx/>
          <a:latin typeface="+mn-lt"/>
          <a:ea typeface="+mn-ea"/>
          <a:cs typeface="+mn-cs"/>
          <a:sym typeface="Helvetica"/>
        </a:defRPr>
      </a:lvl2pPr>
      <a:lvl3pPr marL="0" marR="0" indent="0" algn="l" defTabSz="457200" rtl="0" latinLnBrk="0">
        <a:lnSpc>
          <a:spcPct val="100000"/>
        </a:lnSpc>
        <a:spcBef>
          <a:spcPts val="0"/>
        </a:spcBef>
        <a:spcAft>
          <a:spcPts val="0"/>
        </a:spcAft>
        <a:buClrTx/>
        <a:buSzTx/>
        <a:buFontTx/>
        <a:buNone/>
        <a:tabLst/>
        <a:defRPr b="0" baseline="0" cap="none" i="0" spc="0" strike="noStrike" sz="1200" u="none">
          <a:ln>
            <a:noFill/>
          </a:ln>
          <a:solidFill>
            <a:srgbClr val="000000"/>
          </a:solidFill>
          <a:uFillTx/>
          <a:latin typeface="+mn-lt"/>
          <a:ea typeface="+mn-ea"/>
          <a:cs typeface="+mn-cs"/>
          <a:sym typeface="Helvetica"/>
        </a:defRPr>
      </a:lvl3pPr>
      <a:lvl4pPr marL="0" marR="0" indent="0" algn="l" defTabSz="457200" rtl="0" latinLnBrk="0">
        <a:lnSpc>
          <a:spcPct val="100000"/>
        </a:lnSpc>
        <a:spcBef>
          <a:spcPts val="0"/>
        </a:spcBef>
        <a:spcAft>
          <a:spcPts val="0"/>
        </a:spcAft>
        <a:buClrTx/>
        <a:buSzTx/>
        <a:buFontTx/>
        <a:buNone/>
        <a:tabLst/>
        <a:defRPr b="0" baseline="0" cap="none" i="0" spc="0" strike="noStrike" sz="1200" u="none">
          <a:ln>
            <a:noFill/>
          </a:ln>
          <a:solidFill>
            <a:srgbClr val="000000"/>
          </a:solidFill>
          <a:uFillTx/>
          <a:latin typeface="+mn-lt"/>
          <a:ea typeface="+mn-ea"/>
          <a:cs typeface="+mn-cs"/>
          <a:sym typeface="Helvetica"/>
        </a:defRPr>
      </a:lvl4pPr>
      <a:lvl5pPr marL="0" marR="0" indent="0" algn="l" defTabSz="457200" rtl="0" latinLnBrk="0">
        <a:lnSpc>
          <a:spcPct val="100000"/>
        </a:lnSpc>
        <a:spcBef>
          <a:spcPts val="0"/>
        </a:spcBef>
        <a:spcAft>
          <a:spcPts val="0"/>
        </a:spcAft>
        <a:buClrTx/>
        <a:buSzTx/>
        <a:buFontTx/>
        <a:buNone/>
        <a:tabLst/>
        <a:defRPr b="0" baseline="0" cap="none" i="0" spc="0" strike="noStrike" sz="1200" u="none">
          <a:ln>
            <a:noFill/>
          </a:ln>
          <a:solidFill>
            <a:srgbClr val="000000"/>
          </a:solidFill>
          <a:uFillTx/>
          <a:latin typeface="+mn-lt"/>
          <a:ea typeface="+mn-ea"/>
          <a:cs typeface="+mn-cs"/>
          <a:sym typeface="Helvetica"/>
        </a:defRPr>
      </a:lvl5pPr>
      <a:lvl6pPr marL="0" marR="0" indent="0" algn="l" defTabSz="457200" rtl="0" latinLnBrk="0">
        <a:lnSpc>
          <a:spcPct val="100000"/>
        </a:lnSpc>
        <a:spcBef>
          <a:spcPts val="0"/>
        </a:spcBef>
        <a:spcAft>
          <a:spcPts val="0"/>
        </a:spcAft>
        <a:buClrTx/>
        <a:buSzTx/>
        <a:buFontTx/>
        <a:buNone/>
        <a:tabLst/>
        <a:defRPr b="0" baseline="0" cap="none" i="0" spc="0" strike="noStrike" sz="1200" u="none">
          <a:ln>
            <a:noFill/>
          </a:ln>
          <a:solidFill>
            <a:srgbClr val="000000"/>
          </a:solidFill>
          <a:uFillTx/>
          <a:latin typeface="+mn-lt"/>
          <a:ea typeface="+mn-ea"/>
          <a:cs typeface="+mn-cs"/>
          <a:sym typeface="Helvetica"/>
        </a:defRPr>
      </a:lvl6pPr>
      <a:lvl7pPr marL="0" marR="0" indent="0" algn="l" defTabSz="457200" rtl="0" latinLnBrk="0">
        <a:lnSpc>
          <a:spcPct val="100000"/>
        </a:lnSpc>
        <a:spcBef>
          <a:spcPts val="0"/>
        </a:spcBef>
        <a:spcAft>
          <a:spcPts val="0"/>
        </a:spcAft>
        <a:buClrTx/>
        <a:buSzTx/>
        <a:buFontTx/>
        <a:buNone/>
        <a:tabLst/>
        <a:defRPr b="0" baseline="0" cap="none" i="0" spc="0" strike="noStrike" sz="1200" u="none">
          <a:ln>
            <a:noFill/>
          </a:ln>
          <a:solidFill>
            <a:srgbClr val="000000"/>
          </a:solidFill>
          <a:uFillTx/>
          <a:latin typeface="+mn-lt"/>
          <a:ea typeface="+mn-ea"/>
          <a:cs typeface="+mn-cs"/>
          <a:sym typeface="Helvetica"/>
        </a:defRPr>
      </a:lvl7pPr>
      <a:lvl8pPr marL="0" marR="0" indent="0" algn="l" defTabSz="457200" rtl="0" latinLnBrk="0">
        <a:lnSpc>
          <a:spcPct val="100000"/>
        </a:lnSpc>
        <a:spcBef>
          <a:spcPts val="0"/>
        </a:spcBef>
        <a:spcAft>
          <a:spcPts val="0"/>
        </a:spcAft>
        <a:buClrTx/>
        <a:buSzTx/>
        <a:buFontTx/>
        <a:buNone/>
        <a:tabLst/>
        <a:defRPr b="0" baseline="0" cap="none" i="0" spc="0" strike="noStrike" sz="1200" u="none">
          <a:ln>
            <a:noFill/>
          </a:ln>
          <a:solidFill>
            <a:srgbClr val="000000"/>
          </a:solidFill>
          <a:uFillTx/>
          <a:latin typeface="+mn-lt"/>
          <a:ea typeface="+mn-ea"/>
          <a:cs typeface="+mn-cs"/>
          <a:sym typeface="Helvetica"/>
        </a:defRPr>
      </a:lvl8pPr>
      <a:lvl9pPr marL="0" marR="0" indent="0" algn="l" defTabSz="457200" rtl="0" latinLnBrk="0">
        <a:lnSpc>
          <a:spcPct val="100000"/>
        </a:lnSpc>
        <a:spcBef>
          <a:spcPts val="0"/>
        </a:spcBef>
        <a:spcAft>
          <a:spcPts val="0"/>
        </a:spcAft>
        <a:buClrTx/>
        <a:buSzTx/>
        <a:buFontTx/>
        <a:buNone/>
        <a:tabLst/>
        <a:defRPr b="0" baseline="0" cap="none" i="0" spc="0" strike="noStrike" sz="1200" u="none">
          <a:ln>
            <a:noFill/>
          </a:ln>
          <a:solidFill>
            <a:srgbClr val="000000"/>
          </a:solidFill>
          <a:uFillTx/>
          <a:latin typeface="+mn-lt"/>
          <a:ea typeface="+mn-ea"/>
          <a:cs typeface="+mn-cs"/>
          <a:sym typeface="Helvetica"/>
        </a:defRPr>
      </a:lvl9pPr>
    </p:bodyStyle>
    <p:otherStyle>
      <a:lvl1pPr marL="0" marR="0" indent="0" algn="r" defTabSz="825500" rtl="0" latinLnBrk="0">
        <a:lnSpc>
          <a:spcPct val="100000"/>
        </a:lnSpc>
        <a:spcBef>
          <a:spcPts val="0"/>
        </a:spcBef>
        <a:spcAft>
          <a:spcPts val="0"/>
        </a:spcAft>
        <a:buClrTx/>
        <a:buSzTx/>
        <a:buFontTx/>
        <a:buNone/>
        <a:tabLst/>
        <a:defRPr b="0" baseline="0" cap="none" i="0" spc="0" strike="noStrike" sz="5000" u="none">
          <a:ln>
            <a:noFill/>
          </a:ln>
          <a:solidFill>
            <a:schemeClr val="tx1"/>
          </a:solidFill>
          <a:uFillTx/>
          <a:latin typeface="+mn-lt"/>
          <a:ea typeface="+mn-ea"/>
          <a:cs typeface="+mn-cs"/>
          <a:sym typeface="Helvetica"/>
        </a:defRPr>
      </a:lvl1pPr>
      <a:lvl2pPr marL="0" marR="0" indent="0" algn="r" defTabSz="825500" rtl="0" latinLnBrk="0">
        <a:lnSpc>
          <a:spcPct val="100000"/>
        </a:lnSpc>
        <a:spcBef>
          <a:spcPts val="0"/>
        </a:spcBef>
        <a:spcAft>
          <a:spcPts val="0"/>
        </a:spcAft>
        <a:buClrTx/>
        <a:buSzTx/>
        <a:buFontTx/>
        <a:buNone/>
        <a:tabLst/>
        <a:defRPr b="0" baseline="0" cap="none" i="0" spc="0" strike="noStrike" sz="5000" u="none">
          <a:ln>
            <a:noFill/>
          </a:ln>
          <a:solidFill>
            <a:schemeClr val="tx1"/>
          </a:solidFill>
          <a:uFillTx/>
          <a:latin typeface="+mn-lt"/>
          <a:ea typeface="+mn-ea"/>
          <a:cs typeface="+mn-cs"/>
          <a:sym typeface="Helvetica"/>
        </a:defRPr>
      </a:lvl2pPr>
      <a:lvl3pPr marL="0" marR="0" indent="0" algn="r" defTabSz="825500" rtl="0" latinLnBrk="0">
        <a:lnSpc>
          <a:spcPct val="100000"/>
        </a:lnSpc>
        <a:spcBef>
          <a:spcPts val="0"/>
        </a:spcBef>
        <a:spcAft>
          <a:spcPts val="0"/>
        </a:spcAft>
        <a:buClrTx/>
        <a:buSzTx/>
        <a:buFontTx/>
        <a:buNone/>
        <a:tabLst/>
        <a:defRPr b="0" baseline="0" cap="none" i="0" spc="0" strike="noStrike" sz="5000" u="none">
          <a:ln>
            <a:noFill/>
          </a:ln>
          <a:solidFill>
            <a:schemeClr val="tx1"/>
          </a:solidFill>
          <a:uFillTx/>
          <a:latin typeface="+mn-lt"/>
          <a:ea typeface="+mn-ea"/>
          <a:cs typeface="+mn-cs"/>
          <a:sym typeface="Helvetica"/>
        </a:defRPr>
      </a:lvl3pPr>
      <a:lvl4pPr marL="0" marR="0" indent="0" algn="r" defTabSz="825500" rtl="0" latinLnBrk="0">
        <a:lnSpc>
          <a:spcPct val="100000"/>
        </a:lnSpc>
        <a:spcBef>
          <a:spcPts val="0"/>
        </a:spcBef>
        <a:spcAft>
          <a:spcPts val="0"/>
        </a:spcAft>
        <a:buClrTx/>
        <a:buSzTx/>
        <a:buFontTx/>
        <a:buNone/>
        <a:tabLst/>
        <a:defRPr b="0" baseline="0" cap="none" i="0" spc="0" strike="noStrike" sz="5000" u="none">
          <a:ln>
            <a:noFill/>
          </a:ln>
          <a:solidFill>
            <a:schemeClr val="tx1"/>
          </a:solidFill>
          <a:uFillTx/>
          <a:latin typeface="+mn-lt"/>
          <a:ea typeface="+mn-ea"/>
          <a:cs typeface="+mn-cs"/>
          <a:sym typeface="Helvetica"/>
        </a:defRPr>
      </a:lvl4pPr>
      <a:lvl5pPr marL="0" marR="0" indent="0" algn="r" defTabSz="825500" rtl="0" latinLnBrk="0">
        <a:lnSpc>
          <a:spcPct val="100000"/>
        </a:lnSpc>
        <a:spcBef>
          <a:spcPts val="0"/>
        </a:spcBef>
        <a:spcAft>
          <a:spcPts val="0"/>
        </a:spcAft>
        <a:buClrTx/>
        <a:buSzTx/>
        <a:buFontTx/>
        <a:buNone/>
        <a:tabLst/>
        <a:defRPr b="0" baseline="0" cap="none" i="0" spc="0" strike="noStrike" sz="5000" u="none">
          <a:ln>
            <a:noFill/>
          </a:ln>
          <a:solidFill>
            <a:schemeClr val="tx1"/>
          </a:solidFill>
          <a:uFillTx/>
          <a:latin typeface="+mn-lt"/>
          <a:ea typeface="+mn-ea"/>
          <a:cs typeface="+mn-cs"/>
          <a:sym typeface="Helvetica"/>
        </a:defRPr>
      </a:lvl5pPr>
      <a:lvl6pPr marL="0" marR="0" indent="0" algn="r" defTabSz="825500" rtl="0" latinLnBrk="0">
        <a:lnSpc>
          <a:spcPct val="100000"/>
        </a:lnSpc>
        <a:spcBef>
          <a:spcPts val="0"/>
        </a:spcBef>
        <a:spcAft>
          <a:spcPts val="0"/>
        </a:spcAft>
        <a:buClrTx/>
        <a:buSzTx/>
        <a:buFontTx/>
        <a:buNone/>
        <a:tabLst/>
        <a:defRPr b="0" baseline="0" cap="none" i="0" spc="0" strike="noStrike" sz="5000" u="none">
          <a:ln>
            <a:noFill/>
          </a:ln>
          <a:solidFill>
            <a:schemeClr val="tx1"/>
          </a:solidFill>
          <a:uFillTx/>
          <a:latin typeface="+mn-lt"/>
          <a:ea typeface="+mn-ea"/>
          <a:cs typeface="+mn-cs"/>
          <a:sym typeface="Helvetica"/>
        </a:defRPr>
      </a:lvl6pPr>
      <a:lvl7pPr marL="0" marR="0" indent="0" algn="r" defTabSz="825500" rtl="0" latinLnBrk="0">
        <a:lnSpc>
          <a:spcPct val="100000"/>
        </a:lnSpc>
        <a:spcBef>
          <a:spcPts val="0"/>
        </a:spcBef>
        <a:spcAft>
          <a:spcPts val="0"/>
        </a:spcAft>
        <a:buClrTx/>
        <a:buSzTx/>
        <a:buFontTx/>
        <a:buNone/>
        <a:tabLst/>
        <a:defRPr b="0" baseline="0" cap="none" i="0" spc="0" strike="noStrike" sz="5000" u="none">
          <a:ln>
            <a:noFill/>
          </a:ln>
          <a:solidFill>
            <a:schemeClr val="tx1"/>
          </a:solidFill>
          <a:uFillTx/>
          <a:latin typeface="+mn-lt"/>
          <a:ea typeface="+mn-ea"/>
          <a:cs typeface="+mn-cs"/>
          <a:sym typeface="Helvetica"/>
        </a:defRPr>
      </a:lvl7pPr>
      <a:lvl8pPr marL="0" marR="0" indent="0" algn="r" defTabSz="825500" rtl="0" latinLnBrk="0">
        <a:lnSpc>
          <a:spcPct val="100000"/>
        </a:lnSpc>
        <a:spcBef>
          <a:spcPts val="0"/>
        </a:spcBef>
        <a:spcAft>
          <a:spcPts val="0"/>
        </a:spcAft>
        <a:buClrTx/>
        <a:buSzTx/>
        <a:buFontTx/>
        <a:buNone/>
        <a:tabLst/>
        <a:defRPr b="0" baseline="0" cap="none" i="0" spc="0" strike="noStrike" sz="5000" u="none">
          <a:ln>
            <a:noFill/>
          </a:ln>
          <a:solidFill>
            <a:schemeClr val="tx1"/>
          </a:solidFill>
          <a:uFillTx/>
          <a:latin typeface="+mn-lt"/>
          <a:ea typeface="+mn-ea"/>
          <a:cs typeface="+mn-cs"/>
          <a:sym typeface="Helvetica"/>
        </a:defRPr>
      </a:lvl8pPr>
      <a:lvl9pPr marL="0" marR="0" indent="0" algn="r" defTabSz="825500" rtl="0" latinLnBrk="0">
        <a:lnSpc>
          <a:spcPct val="100000"/>
        </a:lnSpc>
        <a:spcBef>
          <a:spcPts val="0"/>
        </a:spcBef>
        <a:spcAft>
          <a:spcPts val="0"/>
        </a:spcAft>
        <a:buClrTx/>
        <a:buSzTx/>
        <a:buFontTx/>
        <a:buNone/>
        <a:tabLst/>
        <a:defRPr b="0" baseline="0" cap="none" i="0" spc="0" strike="noStrike" sz="5000" u="none">
          <a:ln>
            <a:noFill/>
          </a:ln>
          <a:solidFill>
            <a:schemeClr val="tx1"/>
          </a:solidFill>
          <a:uFillTx/>
          <a:latin typeface="+mn-lt"/>
          <a:ea typeface="+mn-ea"/>
          <a:cs typeface="+mn-cs"/>
          <a:sym typeface="Helvetica"/>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audio" Target="../media/media1.mp3"/><Relationship Id="rId4" Type="http://schemas.microsoft.com/office/2007/relationships/media" Target="../media/media1.mp3"/><Relationship Id="rId5" Type="http://schemas.openxmlformats.org/officeDocument/2006/relationships/image" Target="../media/image2.png"/><Relationship Id="rId6" Type="http://schemas.openxmlformats.org/officeDocument/2006/relationships/image" Target="../media/image3.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5.gif"/><Relationship Id="rId6" Type="http://schemas.openxmlformats.org/officeDocument/2006/relationships/image" Target="../media/image3.png"/><Relationship Id="rId7" Type="http://schemas.openxmlformats.org/officeDocument/2006/relationships/audio" Target="../media/media2.mp3"/><Relationship Id="rId8" Type="http://schemas.microsoft.com/office/2007/relationships/media" Target="../media/media2.mp3"/><Relationship Id="rId9" Type="http://schemas.openxmlformats.org/officeDocument/2006/relationships/image" Target="../media/image2.png"/></Relationships>

</file>

<file path=ppt/slides/_rels/slide100.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2.jpeg"/><Relationship Id="rId6" Type="http://schemas.openxmlformats.org/officeDocument/2006/relationships/image" Target="../media/image18.png"/></Relationships>

</file>

<file path=ppt/slides/_rels/slide10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audio" Target="../media/media1.mp3"/><Relationship Id="rId5" Type="http://schemas.microsoft.com/office/2007/relationships/media" Target="../media/media1.mp3"/><Relationship Id="rId6" Type="http://schemas.openxmlformats.org/officeDocument/2006/relationships/image" Target="../media/image2.png"/><Relationship Id="rId7" Type="http://schemas.openxmlformats.org/officeDocument/2006/relationships/image" Target="../media/image24.gif"/></Relationships>

</file>

<file path=ppt/slides/_rels/slide102.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25.gif"/><Relationship Id="rId6" Type="http://schemas.openxmlformats.org/officeDocument/2006/relationships/image" Target="../media/image3.png"/><Relationship Id="rId7" Type="http://schemas.openxmlformats.org/officeDocument/2006/relationships/audio" Target="../media/media15.mp3"/><Relationship Id="rId8" Type="http://schemas.microsoft.com/office/2007/relationships/media" Target="../media/media15.mp3"/><Relationship Id="rId9" Type="http://schemas.openxmlformats.org/officeDocument/2006/relationships/image" Target="../media/image2.png"/></Relationships>

</file>

<file path=ppt/slides/_rels/slide103.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25.gif"/><Relationship Id="rId6" Type="http://schemas.openxmlformats.org/officeDocument/2006/relationships/image" Target="../media/image3.png"/><Relationship Id="rId7" Type="http://schemas.openxmlformats.org/officeDocument/2006/relationships/audio" Target="../media/media15.mp3"/><Relationship Id="rId8" Type="http://schemas.microsoft.com/office/2007/relationships/media" Target="../media/media15.mp3"/><Relationship Id="rId9" Type="http://schemas.openxmlformats.org/officeDocument/2006/relationships/image" Target="../media/image2.png"/></Relationships>

</file>

<file path=ppt/slides/_rels/slide104.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25.gif"/><Relationship Id="rId6" Type="http://schemas.openxmlformats.org/officeDocument/2006/relationships/image" Target="../media/image3.png"/><Relationship Id="rId7" Type="http://schemas.openxmlformats.org/officeDocument/2006/relationships/audio" Target="../media/media15.mp3"/><Relationship Id="rId8" Type="http://schemas.microsoft.com/office/2007/relationships/media" Target="../media/media15.mp3"/><Relationship Id="rId9" Type="http://schemas.openxmlformats.org/officeDocument/2006/relationships/image" Target="../media/image2.png"/></Relationships>

</file>

<file path=ppt/slides/_rels/slide105.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25.gif"/><Relationship Id="rId6" Type="http://schemas.openxmlformats.org/officeDocument/2006/relationships/image" Target="../media/image3.png"/><Relationship Id="rId7" Type="http://schemas.openxmlformats.org/officeDocument/2006/relationships/audio" Target="../media/media15.mp3"/><Relationship Id="rId8" Type="http://schemas.microsoft.com/office/2007/relationships/media" Target="../media/media15.mp3"/><Relationship Id="rId9" Type="http://schemas.openxmlformats.org/officeDocument/2006/relationships/image" Target="../media/image2.png"/></Relationships>

</file>

<file path=ppt/slides/_rels/slide106.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25.gif"/><Relationship Id="rId6" Type="http://schemas.openxmlformats.org/officeDocument/2006/relationships/image" Target="../media/image3.png"/><Relationship Id="rId7" Type="http://schemas.openxmlformats.org/officeDocument/2006/relationships/audio" Target="../media/media15.mp3"/><Relationship Id="rId8" Type="http://schemas.microsoft.com/office/2007/relationships/media" Target="../media/media15.mp3"/><Relationship Id="rId9" Type="http://schemas.openxmlformats.org/officeDocument/2006/relationships/image" Target="../media/image2.png"/></Relationships>

</file>

<file path=ppt/slides/_rels/slide107.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25.gif"/><Relationship Id="rId6" Type="http://schemas.openxmlformats.org/officeDocument/2006/relationships/image" Target="../media/image3.png"/><Relationship Id="rId7" Type="http://schemas.openxmlformats.org/officeDocument/2006/relationships/audio" Target="../media/media15.mp3"/><Relationship Id="rId8" Type="http://schemas.microsoft.com/office/2007/relationships/media" Target="../media/media15.mp3"/><Relationship Id="rId9" Type="http://schemas.openxmlformats.org/officeDocument/2006/relationships/image" Target="../media/image2.png"/></Relationships>

</file>

<file path=ppt/slides/_rels/slide108.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25.gif"/><Relationship Id="rId6" Type="http://schemas.openxmlformats.org/officeDocument/2006/relationships/image" Target="../media/image3.png"/><Relationship Id="rId7" Type="http://schemas.openxmlformats.org/officeDocument/2006/relationships/audio" Target="../media/media15.mp3"/><Relationship Id="rId8" Type="http://schemas.microsoft.com/office/2007/relationships/media" Target="../media/media15.mp3"/><Relationship Id="rId9" Type="http://schemas.openxmlformats.org/officeDocument/2006/relationships/image" Target="../media/image2.png"/></Relationships>

</file>

<file path=ppt/slides/_rels/slide109.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25.gif"/><Relationship Id="rId6" Type="http://schemas.openxmlformats.org/officeDocument/2006/relationships/image" Target="../media/image3.png"/><Relationship Id="rId7" Type="http://schemas.openxmlformats.org/officeDocument/2006/relationships/audio" Target="../media/media15.mp3"/><Relationship Id="rId8" Type="http://schemas.microsoft.com/office/2007/relationships/media" Target="../media/media15.mp3"/><Relationship Id="rId9" Type="http://schemas.openxmlformats.org/officeDocument/2006/relationships/image" Target="../media/image2.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5.gif"/><Relationship Id="rId6" Type="http://schemas.openxmlformats.org/officeDocument/2006/relationships/image" Target="../media/image3.png"/><Relationship Id="rId7" Type="http://schemas.openxmlformats.org/officeDocument/2006/relationships/audio" Target="../media/media2.mp3"/><Relationship Id="rId8" Type="http://schemas.microsoft.com/office/2007/relationships/media" Target="../media/media2.mp3"/><Relationship Id="rId9" Type="http://schemas.openxmlformats.org/officeDocument/2006/relationships/image" Target="../media/image2.png"/></Relationships>

</file>

<file path=ppt/slides/_rels/slide110.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25.gif"/><Relationship Id="rId6" Type="http://schemas.openxmlformats.org/officeDocument/2006/relationships/image" Target="../media/image3.png"/><Relationship Id="rId7" Type="http://schemas.openxmlformats.org/officeDocument/2006/relationships/audio" Target="../media/media15.mp3"/><Relationship Id="rId8" Type="http://schemas.microsoft.com/office/2007/relationships/media" Target="../media/media15.mp3"/><Relationship Id="rId9" Type="http://schemas.openxmlformats.org/officeDocument/2006/relationships/image" Target="../media/image2.png"/></Relationships>

</file>

<file path=ppt/slides/_rels/slide111.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25.gif"/><Relationship Id="rId6" Type="http://schemas.openxmlformats.org/officeDocument/2006/relationships/image" Target="../media/image3.png"/><Relationship Id="rId7" Type="http://schemas.openxmlformats.org/officeDocument/2006/relationships/audio" Target="../media/media15.mp3"/><Relationship Id="rId8" Type="http://schemas.microsoft.com/office/2007/relationships/media" Target="../media/media15.mp3"/><Relationship Id="rId9" Type="http://schemas.openxmlformats.org/officeDocument/2006/relationships/image" Target="../media/image2.png"/></Relationships>

</file>

<file path=ppt/slides/_rels/slide112.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25.gif"/><Relationship Id="rId6" Type="http://schemas.openxmlformats.org/officeDocument/2006/relationships/image" Target="../media/image3.png"/><Relationship Id="rId7" Type="http://schemas.openxmlformats.org/officeDocument/2006/relationships/audio" Target="../media/media15.mp3"/><Relationship Id="rId8" Type="http://schemas.microsoft.com/office/2007/relationships/media" Target="../media/media15.mp3"/><Relationship Id="rId9" Type="http://schemas.openxmlformats.org/officeDocument/2006/relationships/image" Target="../media/image2.png"/></Relationships>

</file>

<file path=ppt/slides/_rels/slide113.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25.gif"/><Relationship Id="rId6" Type="http://schemas.openxmlformats.org/officeDocument/2006/relationships/image" Target="../media/image3.png"/><Relationship Id="rId7" Type="http://schemas.openxmlformats.org/officeDocument/2006/relationships/audio" Target="../media/media15.mp3"/><Relationship Id="rId8" Type="http://schemas.microsoft.com/office/2007/relationships/media" Target="../media/media15.mp3"/><Relationship Id="rId9" Type="http://schemas.openxmlformats.org/officeDocument/2006/relationships/image" Target="../media/image2.png"/></Relationships>

</file>

<file path=ppt/slides/_rels/slide11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12.gif"/></Relationships>

</file>

<file path=ppt/slides/_rels/slide115.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116.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117.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118.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119.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5.gif"/><Relationship Id="rId6" Type="http://schemas.openxmlformats.org/officeDocument/2006/relationships/image" Target="../media/image3.png"/><Relationship Id="rId7" Type="http://schemas.openxmlformats.org/officeDocument/2006/relationships/audio" Target="../media/media2.mp3"/><Relationship Id="rId8" Type="http://schemas.microsoft.com/office/2007/relationships/media" Target="../media/media2.mp3"/><Relationship Id="rId9" Type="http://schemas.openxmlformats.org/officeDocument/2006/relationships/image" Target="../media/image2.png"/></Relationships>

</file>

<file path=ppt/slides/_rels/slide120.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121.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122.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123.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124.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125.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126.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12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26.gif"/><Relationship Id="rId4" Type="http://schemas.openxmlformats.org/officeDocument/2006/relationships/image" Target="../media/image3.png"/><Relationship Id="rId5" Type="http://schemas.openxmlformats.org/officeDocument/2006/relationships/audio" Target="../media/media3.mp3"/><Relationship Id="rId6" Type="http://schemas.microsoft.com/office/2007/relationships/media" Target="../media/media3.mp3"/><Relationship Id="rId7" Type="http://schemas.openxmlformats.org/officeDocument/2006/relationships/image" Target="../media/image2.png"/></Relationships>

</file>

<file path=ppt/slides/_rels/slide12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audio" Target="../media/media4.mp3"/><Relationship Id="rId5" Type="http://schemas.microsoft.com/office/2007/relationships/media" Target="../media/media4.mp3"/><Relationship Id="rId6" Type="http://schemas.openxmlformats.org/officeDocument/2006/relationships/image" Target="../media/image2.png"/><Relationship Id="rId7" Type="http://schemas.openxmlformats.org/officeDocument/2006/relationships/image" Target="../media/image27.gif"/></Relationships>

</file>

<file path=ppt/slides/_rels/slide12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audio" Target="../media/media5.mp3"/><Relationship Id="rId5" Type="http://schemas.microsoft.com/office/2007/relationships/media" Target="../media/media5.mp3"/><Relationship Id="rId6" Type="http://schemas.openxmlformats.org/officeDocument/2006/relationships/image" Target="../media/image2.png"/><Relationship Id="rId7" Type="http://schemas.openxmlformats.org/officeDocument/2006/relationships/image" Target="../media/image28.gif"/></Relationships>

</file>

<file path=ppt/slides/_rels/slide13.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5.gif"/><Relationship Id="rId6" Type="http://schemas.openxmlformats.org/officeDocument/2006/relationships/image" Target="../media/image3.png"/><Relationship Id="rId7" Type="http://schemas.openxmlformats.org/officeDocument/2006/relationships/audio" Target="../media/media2.mp3"/><Relationship Id="rId8" Type="http://schemas.microsoft.com/office/2007/relationships/media" Target="../media/media2.mp3"/><Relationship Id="rId9" Type="http://schemas.openxmlformats.org/officeDocument/2006/relationships/image" Target="../media/image2.png"/><Relationship Id="rId10" Type="http://schemas.openxmlformats.org/officeDocument/2006/relationships/image" Target="../media/image8.png"/></Relationships>

</file>

<file path=ppt/slides/_rels/slide130.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16.mp3"/><Relationship Id="rId6" Type="http://schemas.microsoft.com/office/2007/relationships/media" Target="../media/media16.mp3"/><Relationship Id="rId7" Type="http://schemas.openxmlformats.org/officeDocument/2006/relationships/image" Target="../media/image2.png"/></Relationships>

</file>

<file path=ppt/slides/_rels/slide131.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16.mp3"/><Relationship Id="rId6" Type="http://schemas.microsoft.com/office/2007/relationships/media" Target="../media/media16.mp3"/><Relationship Id="rId7" Type="http://schemas.openxmlformats.org/officeDocument/2006/relationships/image" Target="../media/image2.png"/></Relationships>

</file>

<file path=ppt/slides/_rels/slide132.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16.mp3"/><Relationship Id="rId6" Type="http://schemas.microsoft.com/office/2007/relationships/media" Target="../media/media16.mp3"/><Relationship Id="rId7" Type="http://schemas.openxmlformats.org/officeDocument/2006/relationships/image" Target="../media/image2.png"/></Relationships>

</file>

<file path=ppt/slides/_rels/slide133.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16.mp3"/><Relationship Id="rId6" Type="http://schemas.microsoft.com/office/2007/relationships/media" Target="../media/media16.mp3"/><Relationship Id="rId7" Type="http://schemas.openxmlformats.org/officeDocument/2006/relationships/image" Target="../media/image2.png"/></Relationships>

</file>

<file path=ppt/slides/_rels/slide134.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16.mp3"/><Relationship Id="rId6" Type="http://schemas.microsoft.com/office/2007/relationships/media" Target="../media/media16.mp3"/><Relationship Id="rId7" Type="http://schemas.openxmlformats.org/officeDocument/2006/relationships/image" Target="../media/image2.png"/></Relationships>

</file>

<file path=ppt/slides/_rels/slide135.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16.mp3"/><Relationship Id="rId6" Type="http://schemas.microsoft.com/office/2007/relationships/media" Target="../media/media16.mp3"/><Relationship Id="rId7" Type="http://schemas.openxmlformats.org/officeDocument/2006/relationships/image" Target="../media/image2.png"/></Relationships>

</file>

<file path=ppt/slides/_rels/slide136.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16.mp3"/><Relationship Id="rId6" Type="http://schemas.microsoft.com/office/2007/relationships/media" Target="../media/media16.mp3"/><Relationship Id="rId7" Type="http://schemas.openxmlformats.org/officeDocument/2006/relationships/image" Target="../media/image2.png"/></Relationships>

</file>

<file path=ppt/slides/_rels/slide137.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16.mp3"/><Relationship Id="rId6" Type="http://schemas.microsoft.com/office/2007/relationships/media" Target="../media/media16.mp3"/><Relationship Id="rId7" Type="http://schemas.openxmlformats.org/officeDocument/2006/relationships/image" Target="../media/image2.png"/></Relationships>

</file>

<file path=ppt/slides/_rels/slide138.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16.mp3"/><Relationship Id="rId6" Type="http://schemas.microsoft.com/office/2007/relationships/media" Target="../media/media16.mp3"/><Relationship Id="rId7" Type="http://schemas.openxmlformats.org/officeDocument/2006/relationships/image" Target="../media/image2.png"/></Relationships>

</file>

<file path=ppt/slides/_rels/slide139.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16.mp3"/><Relationship Id="rId6" Type="http://schemas.microsoft.com/office/2007/relationships/media" Target="../media/media16.mp3"/><Relationship Id="rId7" Type="http://schemas.openxmlformats.org/officeDocument/2006/relationships/image" Target="../media/image2.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6.gif"/></Relationships>

</file>

<file path=ppt/slides/_rels/slide140.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16.mp3"/><Relationship Id="rId6" Type="http://schemas.microsoft.com/office/2007/relationships/media" Target="../media/media16.mp3"/><Relationship Id="rId7" Type="http://schemas.openxmlformats.org/officeDocument/2006/relationships/image" Target="../media/image2.png"/></Relationships>

</file>

<file path=ppt/slides/_rels/slide141.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16.mp3"/><Relationship Id="rId6" Type="http://schemas.microsoft.com/office/2007/relationships/media" Target="../media/media16.mp3"/><Relationship Id="rId7" Type="http://schemas.openxmlformats.org/officeDocument/2006/relationships/image" Target="../media/image2.png"/></Relationships>

</file>

<file path=ppt/slides/_rels/slide14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3.gif"/><Relationship Id="rId5" Type="http://schemas.openxmlformats.org/officeDocument/2006/relationships/audio" Target="../media/media1.mp3"/><Relationship Id="rId6" Type="http://schemas.microsoft.com/office/2007/relationships/media" Target="../media/media1.mp3"/><Relationship Id="rId7" Type="http://schemas.openxmlformats.org/officeDocument/2006/relationships/image" Target="../media/image2.png"/></Relationships>

</file>

<file path=ppt/slides/_rels/slide143.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29.gif"/><Relationship Id="rId6" Type="http://schemas.openxmlformats.org/officeDocument/2006/relationships/image" Target="../media/image3.png"/><Relationship Id="rId7" Type="http://schemas.openxmlformats.org/officeDocument/2006/relationships/audio" Target="../media/media17.mp3"/><Relationship Id="rId8" Type="http://schemas.microsoft.com/office/2007/relationships/media" Target="../media/media17.mp3"/><Relationship Id="rId9" Type="http://schemas.openxmlformats.org/officeDocument/2006/relationships/image" Target="../media/image2.png"/></Relationships>

</file>

<file path=ppt/slides/_rels/slide144.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29.gif"/><Relationship Id="rId6" Type="http://schemas.openxmlformats.org/officeDocument/2006/relationships/image" Target="../media/image3.png"/><Relationship Id="rId7" Type="http://schemas.openxmlformats.org/officeDocument/2006/relationships/audio" Target="../media/media17.mp3"/><Relationship Id="rId8" Type="http://schemas.microsoft.com/office/2007/relationships/media" Target="../media/media17.mp3"/><Relationship Id="rId9" Type="http://schemas.openxmlformats.org/officeDocument/2006/relationships/image" Target="../media/image2.png"/></Relationships>

</file>

<file path=ppt/slides/_rels/slide145.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29.gif"/><Relationship Id="rId6" Type="http://schemas.openxmlformats.org/officeDocument/2006/relationships/image" Target="../media/image3.png"/><Relationship Id="rId7" Type="http://schemas.openxmlformats.org/officeDocument/2006/relationships/audio" Target="../media/media17.mp3"/><Relationship Id="rId8" Type="http://schemas.microsoft.com/office/2007/relationships/media" Target="../media/media17.mp3"/><Relationship Id="rId9" Type="http://schemas.openxmlformats.org/officeDocument/2006/relationships/image" Target="../media/image2.png"/></Relationships>

</file>

<file path=ppt/slides/_rels/slide14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3.gif"/></Relationships>

</file>

<file path=ppt/slides/_rels/slide147.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148.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149.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15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audio" Target="../media/media3.mp3"/><Relationship Id="rId5" Type="http://schemas.microsoft.com/office/2007/relationships/media" Target="../media/media3.mp3"/><Relationship Id="rId6" Type="http://schemas.openxmlformats.org/officeDocument/2006/relationships/image" Target="../media/image2.png"/><Relationship Id="rId7" Type="http://schemas.openxmlformats.org/officeDocument/2006/relationships/image" Target="../media/image30.gif"/></Relationships>

</file>

<file path=ppt/slides/_rels/slide15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audio" Target="../media/media4.mp3"/><Relationship Id="rId5" Type="http://schemas.microsoft.com/office/2007/relationships/media" Target="../media/media4.mp3"/><Relationship Id="rId6" Type="http://schemas.openxmlformats.org/officeDocument/2006/relationships/image" Target="../media/image2.png"/><Relationship Id="rId7" Type="http://schemas.openxmlformats.org/officeDocument/2006/relationships/image" Target="../media/image31.gif"/></Relationships>

</file>

<file path=ppt/slides/_rels/slide15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video" Target="../media/media6.mp4"/><Relationship Id="rId5" Type="http://schemas.microsoft.com/office/2007/relationships/media" Target="../media/media6.mp4"/><Relationship Id="rId6" Type="http://schemas.openxmlformats.org/officeDocument/2006/relationships/image" Target="../media/image19.png"/></Relationships>

</file>

<file path=ppt/slides/_rels/slide15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audio" Target="../media/media5.mp3"/><Relationship Id="rId5" Type="http://schemas.microsoft.com/office/2007/relationships/media" Target="../media/media5.mp3"/><Relationship Id="rId6" Type="http://schemas.openxmlformats.org/officeDocument/2006/relationships/image" Target="../media/image2.png"/><Relationship Id="rId7" Type="http://schemas.openxmlformats.org/officeDocument/2006/relationships/image" Target="../media/image32.gif"/></Relationships>

</file>

<file path=ppt/slides/_rels/slide154.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6.mp3"/><Relationship Id="rId6" Type="http://schemas.microsoft.com/office/2007/relationships/media" Target="../media/media6.mp3"/><Relationship Id="rId7" Type="http://schemas.openxmlformats.org/officeDocument/2006/relationships/image" Target="../media/image2.png"/></Relationships>

</file>

<file path=ppt/slides/_rels/slide155.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6.mp3"/><Relationship Id="rId6" Type="http://schemas.microsoft.com/office/2007/relationships/media" Target="../media/media6.mp3"/><Relationship Id="rId7" Type="http://schemas.openxmlformats.org/officeDocument/2006/relationships/image" Target="../media/image2.png"/></Relationships>

</file>

<file path=ppt/slides/_rels/slide156.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6.mp3"/><Relationship Id="rId6" Type="http://schemas.microsoft.com/office/2007/relationships/media" Target="../media/media6.mp3"/><Relationship Id="rId7" Type="http://schemas.openxmlformats.org/officeDocument/2006/relationships/image" Target="../media/image2.png"/></Relationships>

</file>

<file path=ppt/slides/_rels/slide15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3.gif"/></Relationships>

</file>

<file path=ppt/slides/_rels/slide158.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image" Target="../media/image3.jpeg"/><Relationship Id="rId7" Type="http://schemas.openxmlformats.org/officeDocument/2006/relationships/image" Target="../media/image11.gif"/><Relationship Id="rId8" Type="http://schemas.openxmlformats.org/officeDocument/2006/relationships/audio" Target="../media/media7.mp3"/><Relationship Id="rId9" Type="http://schemas.microsoft.com/office/2007/relationships/media" Target="../media/media7.mp3"/><Relationship Id="rId10" Type="http://schemas.openxmlformats.org/officeDocument/2006/relationships/image" Target="../media/image2.png"/></Relationships>

</file>

<file path=ppt/slides/_rels/slide15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audio" Target="../media/media3.mp3"/><Relationship Id="rId5" Type="http://schemas.microsoft.com/office/2007/relationships/media" Target="../media/media3.mp3"/><Relationship Id="rId6" Type="http://schemas.openxmlformats.org/officeDocument/2006/relationships/image" Target="../media/image2.png"/><Relationship Id="rId7" Type="http://schemas.openxmlformats.org/officeDocument/2006/relationships/image" Target="../media/image30.gif"/></Relationships>

</file>

<file path=ppt/slides/_rels/slide16.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16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3.gif"/></Relationships>

</file>

<file path=ppt/slides/_rels/slide161.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6.mp3"/><Relationship Id="rId6" Type="http://schemas.microsoft.com/office/2007/relationships/media" Target="../media/media6.mp3"/><Relationship Id="rId7" Type="http://schemas.openxmlformats.org/officeDocument/2006/relationships/image" Target="../media/image2.png"/></Relationships>

</file>

<file path=ppt/slides/_rels/slide16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audio" Target="../media/media1.mp3"/><Relationship Id="rId4" Type="http://schemas.microsoft.com/office/2007/relationships/media" Target="../media/media1.mp3"/><Relationship Id="rId5" Type="http://schemas.openxmlformats.org/officeDocument/2006/relationships/image" Target="../media/image2.png"/><Relationship Id="rId6" Type="http://schemas.openxmlformats.org/officeDocument/2006/relationships/image" Target="../media/image3.png"/></Relationships>

</file>

<file path=ppt/slides/_rels/slide163.xml.rels><?xml version="1.0" encoding="UTF-8"?>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audio" Target="../media/media13.mp3"/><Relationship Id="rId3" Type="http://schemas.microsoft.com/office/2007/relationships/media" Target="../media/media13.mp3"/><Relationship Id="rId4" Type="http://schemas.openxmlformats.org/officeDocument/2006/relationships/image" Target="../media/image2.png"/></Relationships>

</file>

<file path=ppt/slides/_rels/slide16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 Id="rId3" Type="http://schemas.openxmlformats.org/officeDocument/2006/relationships/image" Target="../media/image4.jpeg"/></Relationships>

</file>

<file path=ppt/slides/_rels/slide16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audio" Target="../media/media1.mp3"/><Relationship Id="rId4" Type="http://schemas.microsoft.com/office/2007/relationships/media" Target="../media/media1.mp3"/><Relationship Id="rId5" Type="http://schemas.openxmlformats.org/officeDocument/2006/relationships/image" Target="../media/image2.png"/><Relationship Id="rId6" Type="http://schemas.openxmlformats.org/officeDocument/2006/relationships/image" Target="../media/image3.png"/></Relationships>

</file>

<file path=ppt/slides/_rels/slide16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audio" Target="../media/media1.mp3"/><Relationship Id="rId4" Type="http://schemas.microsoft.com/office/2007/relationships/media" Target="../media/media1.mp3"/><Relationship Id="rId5" Type="http://schemas.openxmlformats.org/officeDocument/2006/relationships/image" Target="../media/image2.png"/><Relationship Id="rId6" Type="http://schemas.openxmlformats.org/officeDocument/2006/relationships/image" Target="../media/image3.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video" Target="../media/media1.mp4"/><Relationship Id="rId3" Type="http://schemas.microsoft.com/office/2007/relationships/media" Target="../media/media1.mp4"/><Relationship Id="rId4" Type="http://schemas.openxmlformats.org/officeDocument/2006/relationships/image" Target="../media/image4.png"/><Relationship Id="rId5" Type="http://schemas.openxmlformats.org/officeDocument/2006/relationships/image" Target="../media/image3.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8.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audio" Target="../media/media3.mp3"/><Relationship Id="rId5" Type="http://schemas.microsoft.com/office/2007/relationships/media" Target="../media/media3.mp3"/><Relationship Id="rId6" Type="http://schemas.openxmlformats.org/officeDocument/2006/relationships/image" Target="../media/image2.png"/><Relationship Id="rId7" Type="http://schemas.openxmlformats.org/officeDocument/2006/relationships/image" Target="../media/image7.gif"/></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audio" Target="../media/media4.mp3"/><Relationship Id="rId5" Type="http://schemas.microsoft.com/office/2007/relationships/media" Target="../media/media4.mp3"/><Relationship Id="rId6" Type="http://schemas.openxmlformats.org/officeDocument/2006/relationships/image" Target="../media/image2.png"/><Relationship Id="rId7" Type="http://schemas.openxmlformats.org/officeDocument/2006/relationships/image" Target="../media/image8.gif"/></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audio" Target="../media/media5.mp3"/><Relationship Id="rId5" Type="http://schemas.microsoft.com/office/2007/relationships/media" Target="../media/media5.mp3"/><Relationship Id="rId6" Type="http://schemas.openxmlformats.org/officeDocument/2006/relationships/image" Target="../media/image2.png"/><Relationship Id="rId7" Type="http://schemas.openxmlformats.org/officeDocument/2006/relationships/image" Target="../media/image9.gif"/></Relationships>

</file>

<file path=ppt/slides/_rels/slide24.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6.mp3"/><Relationship Id="rId6" Type="http://schemas.microsoft.com/office/2007/relationships/media" Target="../media/media6.mp3"/><Relationship Id="rId7" Type="http://schemas.openxmlformats.org/officeDocument/2006/relationships/image" Target="../media/image2.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6.mp3"/><Relationship Id="rId6" Type="http://schemas.microsoft.com/office/2007/relationships/media" Target="../media/media6.mp3"/><Relationship Id="rId7" Type="http://schemas.openxmlformats.org/officeDocument/2006/relationships/image" Target="../media/image2.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6.mp3"/><Relationship Id="rId6" Type="http://schemas.microsoft.com/office/2007/relationships/media" Target="../media/media6.mp3"/><Relationship Id="rId7" Type="http://schemas.openxmlformats.org/officeDocument/2006/relationships/image" Target="../media/image2.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6.mp3"/><Relationship Id="rId6" Type="http://schemas.microsoft.com/office/2007/relationships/media" Target="../media/media6.mp3"/><Relationship Id="rId7" Type="http://schemas.openxmlformats.org/officeDocument/2006/relationships/image" Target="../media/image2.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6.mp3"/><Relationship Id="rId6" Type="http://schemas.microsoft.com/office/2007/relationships/media" Target="../media/media6.mp3"/><Relationship Id="rId7" Type="http://schemas.openxmlformats.org/officeDocument/2006/relationships/image" Target="../media/image2.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6.mp3"/><Relationship Id="rId6" Type="http://schemas.microsoft.com/office/2007/relationships/media" Target="../media/media6.mp3"/><Relationship Id="rId7" Type="http://schemas.openxmlformats.org/officeDocument/2006/relationships/image" Target="../media/image2.png"/><Relationship Id="rId8" Type="http://schemas.openxmlformats.org/officeDocument/2006/relationships/image" Target="../media/image8.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image" Target="../media/image1.png"/><Relationship Id="rId3" Type="http://schemas.openxmlformats.org/officeDocument/2006/relationships/image" Target="../media/image1.gif"/><Relationship Id="rId4" Type="http://schemas.openxmlformats.org/officeDocument/2006/relationships/image" Target="../media/image3.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10.gif"/><Relationship Id="rId4" Type="http://schemas.openxmlformats.org/officeDocument/2006/relationships/audio" Target="../media/media1.mp3"/><Relationship Id="rId5" Type="http://schemas.microsoft.com/office/2007/relationships/media" Target="../media/media1.mp3"/><Relationship Id="rId6" Type="http://schemas.openxmlformats.org/officeDocument/2006/relationships/image" Target="../media/image2.png"/><Relationship Id="rId7" Type="http://schemas.openxmlformats.org/officeDocument/2006/relationships/image" Target="../media/image3.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11.gif"/><Relationship Id="rId6" Type="http://schemas.openxmlformats.org/officeDocument/2006/relationships/image" Target="../media/image3.png"/><Relationship Id="rId7" Type="http://schemas.openxmlformats.org/officeDocument/2006/relationships/audio" Target="../media/media7.mp3"/><Relationship Id="rId8" Type="http://schemas.microsoft.com/office/2007/relationships/media" Target="../media/media7.mp3"/><Relationship Id="rId9" Type="http://schemas.openxmlformats.org/officeDocument/2006/relationships/image" Target="../media/image2.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11.gif"/><Relationship Id="rId6" Type="http://schemas.openxmlformats.org/officeDocument/2006/relationships/image" Target="../media/image3.png"/><Relationship Id="rId7" Type="http://schemas.openxmlformats.org/officeDocument/2006/relationships/audio" Target="../media/media7.mp3"/><Relationship Id="rId8" Type="http://schemas.microsoft.com/office/2007/relationships/media" Target="../media/media7.mp3"/><Relationship Id="rId9" Type="http://schemas.openxmlformats.org/officeDocument/2006/relationships/image" Target="../media/image2.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11.gif"/><Relationship Id="rId6" Type="http://schemas.openxmlformats.org/officeDocument/2006/relationships/image" Target="../media/image3.png"/><Relationship Id="rId7" Type="http://schemas.openxmlformats.org/officeDocument/2006/relationships/audio" Target="../media/media7.mp3"/><Relationship Id="rId8" Type="http://schemas.microsoft.com/office/2007/relationships/media" Target="../media/media7.mp3"/><Relationship Id="rId9" Type="http://schemas.openxmlformats.org/officeDocument/2006/relationships/image" Target="../media/image2.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11.gif"/><Relationship Id="rId6" Type="http://schemas.openxmlformats.org/officeDocument/2006/relationships/image" Target="../media/image3.png"/><Relationship Id="rId7" Type="http://schemas.openxmlformats.org/officeDocument/2006/relationships/audio" Target="../media/media7.mp3"/><Relationship Id="rId8" Type="http://schemas.microsoft.com/office/2007/relationships/media" Target="../media/media7.mp3"/><Relationship Id="rId9" Type="http://schemas.openxmlformats.org/officeDocument/2006/relationships/image" Target="../media/image2.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11.gif"/><Relationship Id="rId6" Type="http://schemas.openxmlformats.org/officeDocument/2006/relationships/image" Target="../media/image3.png"/><Relationship Id="rId7" Type="http://schemas.openxmlformats.org/officeDocument/2006/relationships/audio" Target="../media/media7.mp3"/><Relationship Id="rId8" Type="http://schemas.microsoft.com/office/2007/relationships/media" Target="../media/media7.mp3"/><Relationship Id="rId9" Type="http://schemas.openxmlformats.org/officeDocument/2006/relationships/image" Target="../media/image2.png"/><Relationship Id="rId10" Type="http://schemas.openxmlformats.org/officeDocument/2006/relationships/image" Target="../media/image1.jpeg"/></Relationships>

</file>

<file path=ppt/slides/_rels/slide36.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11.gif"/><Relationship Id="rId6" Type="http://schemas.openxmlformats.org/officeDocument/2006/relationships/image" Target="../media/image3.png"/><Relationship Id="rId7" Type="http://schemas.openxmlformats.org/officeDocument/2006/relationships/audio" Target="../media/media7.mp3"/><Relationship Id="rId8" Type="http://schemas.microsoft.com/office/2007/relationships/media" Target="../media/media7.mp3"/><Relationship Id="rId9" Type="http://schemas.openxmlformats.org/officeDocument/2006/relationships/image" Target="../media/image2.png"/><Relationship Id="rId10" Type="http://schemas.openxmlformats.org/officeDocument/2006/relationships/image" Target="../media/image9.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12.gif"/></Relationships>

</file>

<file path=ppt/slides/_rels/slide38.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image" Target="../media/image1.png"/><Relationship Id="rId3" Type="http://schemas.openxmlformats.org/officeDocument/2006/relationships/image" Target="../media/image2.gif"/><Relationship Id="rId4" Type="http://schemas.openxmlformats.org/officeDocument/2006/relationships/image" Target="../media/image3.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41.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42.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1.jpeg"/></Relationships>

</file>

<file path=ppt/slides/_rels/slide43.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9.png"/></Relationships>

</file>

<file path=ppt/slides/_rels/slide4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audio" Target="../media/media3.mp3"/><Relationship Id="rId5" Type="http://schemas.microsoft.com/office/2007/relationships/media" Target="../media/media3.mp3"/><Relationship Id="rId6" Type="http://schemas.openxmlformats.org/officeDocument/2006/relationships/image" Target="../media/image2.png"/><Relationship Id="rId7" Type="http://schemas.openxmlformats.org/officeDocument/2006/relationships/image" Target="../media/image13.gif"/></Relationships>

</file>

<file path=ppt/slides/_rels/slide4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14.gif"/><Relationship Id="rId5" Type="http://schemas.openxmlformats.org/officeDocument/2006/relationships/audio" Target="../media/media4.mp3"/><Relationship Id="rId6" Type="http://schemas.microsoft.com/office/2007/relationships/media" Target="../media/media4.mp3"/><Relationship Id="rId7" Type="http://schemas.openxmlformats.org/officeDocument/2006/relationships/image" Target="../media/image2.png"/></Relationships>

</file>

<file path=ppt/slides/_rels/slide4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audio" Target="../media/media5.mp3"/><Relationship Id="rId5" Type="http://schemas.microsoft.com/office/2007/relationships/media" Target="../media/media5.mp3"/><Relationship Id="rId6" Type="http://schemas.openxmlformats.org/officeDocument/2006/relationships/image" Target="../media/image2.png"/><Relationship Id="rId7" Type="http://schemas.openxmlformats.org/officeDocument/2006/relationships/image" Target="../media/image15.gif"/></Relationships>

</file>

<file path=ppt/slides/_rels/slide47.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6.mp3"/><Relationship Id="rId6" Type="http://schemas.microsoft.com/office/2007/relationships/media" Target="../media/media6.mp3"/><Relationship Id="rId7" Type="http://schemas.openxmlformats.org/officeDocument/2006/relationships/image" Target="../media/image2.png"/></Relationships>

</file>

<file path=ppt/slides/_rels/slide48.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6.mp3"/><Relationship Id="rId6" Type="http://schemas.microsoft.com/office/2007/relationships/media" Target="../media/media6.mp3"/><Relationship Id="rId7" Type="http://schemas.openxmlformats.org/officeDocument/2006/relationships/image" Target="../media/image2.png"/></Relationships>

</file>

<file path=ppt/slides/_rels/slide49.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6.mp3"/><Relationship Id="rId6" Type="http://schemas.microsoft.com/office/2007/relationships/media" Target="../media/media6.mp3"/><Relationship Id="rId7" Type="http://schemas.openxmlformats.org/officeDocument/2006/relationships/image" Target="../media/image2.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3.gif"/></Relationships>

</file>

<file path=ppt/slides/_rels/slide50.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6.mp3"/><Relationship Id="rId6" Type="http://schemas.microsoft.com/office/2007/relationships/media" Target="../media/media6.mp3"/><Relationship Id="rId7" Type="http://schemas.openxmlformats.org/officeDocument/2006/relationships/image" Target="../media/image2.png"/></Relationships>

</file>

<file path=ppt/slides/_rels/slide51.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6.mp3"/><Relationship Id="rId6" Type="http://schemas.microsoft.com/office/2007/relationships/media" Target="../media/media6.mp3"/><Relationship Id="rId7" Type="http://schemas.openxmlformats.org/officeDocument/2006/relationships/image" Target="../media/image2.png"/><Relationship Id="rId8" Type="http://schemas.openxmlformats.org/officeDocument/2006/relationships/image" Target="../media/image1.jpeg"/></Relationships>

</file>

<file path=ppt/slides/_rels/slide52.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6.mp3"/><Relationship Id="rId6" Type="http://schemas.microsoft.com/office/2007/relationships/media" Target="../media/media6.mp3"/><Relationship Id="rId7" Type="http://schemas.openxmlformats.org/officeDocument/2006/relationships/image" Target="../media/image2.png"/><Relationship Id="rId8" Type="http://schemas.openxmlformats.org/officeDocument/2006/relationships/image" Target="../media/image9.png"/></Relationships>

</file>

<file path=ppt/slides/_rels/slide5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audio" Target="../media/media1.mp3"/><Relationship Id="rId5" Type="http://schemas.microsoft.com/office/2007/relationships/media" Target="../media/media1.mp3"/><Relationship Id="rId6" Type="http://schemas.openxmlformats.org/officeDocument/2006/relationships/image" Target="../media/image2.png"/><Relationship Id="rId7" Type="http://schemas.openxmlformats.org/officeDocument/2006/relationships/image" Target="../media/image16.gif"/></Relationships>

</file>

<file path=ppt/slides/_rels/slide54.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5.gif"/><Relationship Id="rId6" Type="http://schemas.openxmlformats.org/officeDocument/2006/relationships/image" Target="../media/image3.png"/><Relationship Id="rId7" Type="http://schemas.openxmlformats.org/officeDocument/2006/relationships/video" Target="../media/media2.mp4"/><Relationship Id="rId8" Type="http://schemas.microsoft.com/office/2007/relationships/media" Target="../media/media2.mp4"/><Relationship Id="rId9" Type="http://schemas.openxmlformats.org/officeDocument/2006/relationships/image" Target="../media/image10.png"/></Relationships>

</file>

<file path=ppt/slides/_rels/slide55.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image" Target="../media/image11.gif"/><Relationship Id="rId7" Type="http://schemas.openxmlformats.org/officeDocument/2006/relationships/audio" Target="../media/media8.mp3"/><Relationship Id="rId8" Type="http://schemas.microsoft.com/office/2007/relationships/media" Target="../media/media8.mp3"/><Relationship Id="rId9" Type="http://schemas.openxmlformats.org/officeDocument/2006/relationships/image" Target="../media/image2.png"/></Relationships>

</file>

<file path=ppt/slides/_rels/slide56.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11.gif"/><Relationship Id="rId6" Type="http://schemas.openxmlformats.org/officeDocument/2006/relationships/image" Target="../media/image3.png"/><Relationship Id="rId7" Type="http://schemas.openxmlformats.org/officeDocument/2006/relationships/video" Target="../media/media3.mp4"/><Relationship Id="rId8" Type="http://schemas.microsoft.com/office/2007/relationships/media" Target="../media/media3.mp4"/><Relationship Id="rId9" Type="http://schemas.openxmlformats.org/officeDocument/2006/relationships/image" Target="../media/image11.png"/></Relationships>

</file>

<file path=ppt/slides/_rels/slide57.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11.gif"/><Relationship Id="rId6" Type="http://schemas.openxmlformats.org/officeDocument/2006/relationships/image" Target="../media/image3.png"/><Relationship Id="rId7" Type="http://schemas.openxmlformats.org/officeDocument/2006/relationships/audio" Target="../media/media9.mp3"/><Relationship Id="rId8" Type="http://schemas.microsoft.com/office/2007/relationships/media" Target="../media/media9.mp3"/><Relationship Id="rId9" Type="http://schemas.openxmlformats.org/officeDocument/2006/relationships/image" Target="../media/image2.png"/></Relationships>

</file>

<file path=ppt/slides/_rels/slide58.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5.gif"/><Relationship Id="rId6" Type="http://schemas.openxmlformats.org/officeDocument/2006/relationships/image" Target="../media/image3.png"/><Relationship Id="rId7" Type="http://schemas.openxmlformats.org/officeDocument/2006/relationships/video" Target="../media/media4.mp4"/><Relationship Id="rId8" Type="http://schemas.microsoft.com/office/2007/relationships/media" Target="../media/media4.mp4"/><Relationship Id="rId9" Type="http://schemas.openxmlformats.org/officeDocument/2006/relationships/image" Target="../media/image12.png"/></Relationships>

</file>

<file path=ppt/slides/_rels/slide59.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11.gif"/><Relationship Id="rId6" Type="http://schemas.openxmlformats.org/officeDocument/2006/relationships/image" Target="../media/image3.png"/><Relationship Id="rId7" Type="http://schemas.openxmlformats.org/officeDocument/2006/relationships/audio" Target="../media/media10.mp3"/><Relationship Id="rId8" Type="http://schemas.microsoft.com/office/2007/relationships/media" Target="../media/media10.mp3"/><Relationship Id="rId9" Type="http://schemas.openxmlformats.org/officeDocument/2006/relationships/image" Target="../media/image2.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3.png"/></Relationships>

</file>

<file path=ppt/slides/_rels/slide6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audio" Target="../media/media11.mp3"/><Relationship Id="rId5" Type="http://schemas.microsoft.com/office/2007/relationships/media" Target="../media/media11.mp3"/><Relationship Id="rId6" Type="http://schemas.openxmlformats.org/officeDocument/2006/relationships/image" Target="../media/image2.png"/><Relationship Id="rId7" Type="http://schemas.openxmlformats.org/officeDocument/2006/relationships/image" Target="../media/image17.gif"/></Relationships>

</file>

<file path=ppt/slides/_rels/slide61.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video" Target="../media/media2.mp4"/><Relationship Id="rId6" Type="http://schemas.microsoft.com/office/2007/relationships/media" Target="../media/media2.mp4"/><Relationship Id="rId7" Type="http://schemas.openxmlformats.org/officeDocument/2006/relationships/image" Target="../media/image10.png"/></Relationships>

</file>

<file path=ppt/slides/_rels/slide62.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8.mp3"/><Relationship Id="rId6" Type="http://schemas.microsoft.com/office/2007/relationships/media" Target="../media/media8.mp3"/><Relationship Id="rId7" Type="http://schemas.openxmlformats.org/officeDocument/2006/relationships/image" Target="../media/image2.png"/></Relationships>

</file>

<file path=ppt/slides/_rels/slide63.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video" Target="../media/media3.mp4"/><Relationship Id="rId6" Type="http://schemas.microsoft.com/office/2007/relationships/media" Target="../media/media3.mp4"/><Relationship Id="rId7" Type="http://schemas.openxmlformats.org/officeDocument/2006/relationships/image" Target="../media/image11.png"/></Relationships>

</file>

<file path=ppt/slides/_rels/slide64.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9.mp3"/><Relationship Id="rId6" Type="http://schemas.microsoft.com/office/2007/relationships/media" Target="../media/media9.mp3"/><Relationship Id="rId7" Type="http://schemas.openxmlformats.org/officeDocument/2006/relationships/image" Target="../media/image2.png"/></Relationships>

</file>

<file path=ppt/slides/_rels/slide65.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video" Target="../media/media4.mp4"/><Relationship Id="rId6" Type="http://schemas.microsoft.com/office/2007/relationships/media" Target="../media/media4.mp4"/><Relationship Id="rId7" Type="http://schemas.openxmlformats.org/officeDocument/2006/relationships/image" Target="../media/image12.png"/></Relationships>

</file>

<file path=ppt/slides/_rels/slide66.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10.mp3"/><Relationship Id="rId6" Type="http://schemas.microsoft.com/office/2007/relationships/media" Target="../media/media10.mp3"/><Relationship Id="rId7" Type="http://schemas.openxmlformats.org/officeDocument/2006/relationships/image" Target="../media/image2.png"/></Relationships>

</file>

<file path=ppt/slides/_rels/slide6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audio" Target="../media/media3.mp3"/><Relationship Id="rId5" Type="http://schemas.microsoft.com/office/2007/relationships/media" Target="../media/media3.mp3"/><Relationship Id="rId6" Type="http://schemas.openxmlformats.org/officeDocument/2006/relationships/image" Target="../media/image2.png"/><Relationship Id="rId7" Type="http://schemas.openxmlformats.org/officeDocument/2006/relationships/image" Target="../media/image18.gif"/></Relationships>

</file>

<file path=ppt/slides/_rels/slide6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audio" Target="../media/media4.mp3"/><Relationship Id="rId5" Type="http://schemas.microsoft.com/office/2007/relationships/media" Target="../media/media4.mp3"/><Relationship Id="rId6" Type="http://schemas.openxmlformats.org/officeDocument/2006/relationships/image" Target="../media/image2.png"/><Relationship Id="rId7" Type="http://schemas.openxmlformats.org/officeDocument/2006/relationships/image" Target="../media/image19.gif"/></Relationships>

</file>

<file path=ppt/slides/_rels/slide6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audio" Target="../media/media5.mp3"/><Relationship Id="rId5" Type="http://schemas.microsoft.com/office/2007/relationships/media" Target="../media/media5.mp3"/><Relationship Id="rId6" Type="http://schemas.openxmlformats.org/officeDocument/2006/relationships/image" Target="../media/image2.png"/><Relationship Id="rId7" Type="http://schemas.openxmlformats.org/officeDocument/2006/relationships/image" Target="../media/image20.gif"/></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audio" Target="../media/media1.mp3"/><Relationship Id="rId5" Type="http://schemas.microsoft.com/office/2007/relationships/media" Target="../media/media1.mp3"/><Relationship Id="rId6" Type="http://schemas.openxmlformats.org/officeDocument/2006/relationships/image" Target="../media/image2.png"/><Relationship Id="rId7" Type="http://schemas.openxmlformats.org/officeDocument/2006/relationships/image" Target="../media/image4.gif"/></Relationships>

</file>

<file path=ppt/slides/_rels/slide70.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video" Target="../media/media2.mp4"/><Relationship Id="rId6" Type="http://schemas.microsoft.com/office/2007/relationships/media" Target="../media/media2.mp4"/><Relationship Id="rId7" Type="http://schemas.openxmlformats.org/officeDocument/2006/relationships/image" Target="../media/image13.png"/></Relationships>

</file>

<file path=ppt/slides/_rels/slide71.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8.mp3"/><Relationship Id="rId6" Type="http://schemas.microsoft.com/office/2007/relationships/media" Target="../media/media8.mp3"/><Relationship Id="rId7" Type="http://schemas.openxmlformats.org/officeDocument/2006/relationships/image" Target="../media/image2.png"/></Relationships>

</file>

<file path=ppt/slides/_rels/slide72.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video" Target="../media/media3.mp4"/><Relationship Id="rId6" Type="http://schemas.microsoft.com/office/2007/relationships/media" Target="../media/media3.mp4"/><Relationship Id="rId7" Type="http://schemas.openxmlformats.org/officeDocument/2006/relationships/image" Target="../media/image11.png"/></Relationships>

</file>

<file path=ppt/slides/_rels/slide73.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9.mp3"/><Relationship Id="rId6" Type="http://schemas.microsoft.com/office/2007/relationships/media" Target="../media/media9.mp3"/><Relationship Id="rId7" Type="http://schemas.openxmlformats.org/officeDocument/2006/relationships/image" Target="../media/image2.png"/></Relationships>

</file>

<file path=ppt/slides/_rels/slide74.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video" Target="../media/media5.mp4"/><Relationship Id="rId6" Type="http://schemas.microsoft.com/office/2007/relationships/media" Target="../media/media5.mp4"/><Relationship Id="rId7" Type="http://schemas.openxmlformats.org/officeDocument/2006/relationships/image" Target="../media/image14.png"/></Relationships>

</file>

<file path=ppt/slides/_rels/slide75.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audio" Target="../media/media10.mp3"/><Relationship Id="rId6" Type="http://schemas.microsoft.com/office/2007/relationships/media" Target="../media/media10.mp3"/><Relationship Id="rId7" Type="http://schemas.openxmlformats.org/officeDocument/2006/relationships/image" Target="../media/image2.png"/><Relationship Id="rId8" Type="http://schemas.openxmlformats.org/officeDocument/2006/relationships/audio" Target="../media/media12.mp3"/><Relationship Id="rId9" Type="http://schemas.microsoft.com/office/2007/relationships/media" Target="../media/media12.mp3"/></Relationships>

</file>

<file path=ppt/slides/_rels/slide7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21.gif"/></Relationships>

</file>

<file path=ppt/slides/_rels/slide77.xml.rels><?xml version="1.0" encoding="UTF-8"?>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audio" Target="../media/media13.mp3"/><Relationship Id="rId3" Type="http://schemas.microsoft.com/office/2007/relationships/media" Target="../media/media13.mp3"/><Relationship Id="rId4" Type="http://schemas.openxmlformats.org/officeDocument/2006/relationships/image" Target="../media/image2.png"/></Relationships>

</file>

<file path=ppt/slides/_rels/slide7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22.gif"/><Relationship Id="rId5" Type="http://schemas.openxmlformats.org/officeDocument/2006/relationships/audio" Target="../media/media1.mp3"/><Relationship Id="rId6" Type="http://schemas.microsoft.com/office/2007/relationships/media" Target="../media/media1.mp3"/><Relationship Id="rId7" Type="http://schemas.openxmlformats.org/officeDocument/2006/relationships/image" Target="../media/image2.png"/></Relationships>

</file>

<file path=ppt/slides/_rels/slide79.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audio" Target="../media/media14.mp3"/><Relationship Id="rId7" Type="http://schemas.microsoft.com/office/2007/relationships/media" Target="../media/media14.mp3"/><Relationship Id="rId8" Type="http://schemas.openxmlformats.org/officeDocument/2006/relationships/image" Target="../media/image2.png"/><Relationship Id="rId9" Type="http://schemas.openxmlformats.org/officeDocument/2006/relationships/image" Target="../media/image5.gif"/></Relationships>

</file>

<file path=ppt/slides/_rels/slide8.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5.gif"/><Relationship Id="rId6" Type="http://schemas.openxmlformats.org/officeDocument/2006/relationships/image" Target="../media/image3.png"/><Relationship Id="rId7" Type="http://schemas.openxmlformats.org/officeDocument/2006/relationships/audio" Target="../media/media2.mp3"/><Relationship Id="rId8" Type="http://schemas.microsoft.com/office/2007/relationships/media" Target="../media/media2.mp3"/><Relationship Id="rId9" Type="http://schemas.openxmlformats.org/officeDocument/2006/relationships/image" Target="../media/image2.png"/></Relationships>

</file>

<file path=ppt/slides/_rels/slide80.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audio" Target="../media/media14.mp3"/><Relationship Id="rId7" Type="http://schemas.microsoft.com/office/2007/relationships/media" Target="../media/media14.mp3"/><Relationship Id="rId8" Type="http://schemas.openxmlformats.org/officeDocument/2006/relationships/image" Target="../media/image2.png"/><Relationship Id="rId9" Type="http://schemas.openxmlformats.org/officeDocument/2006/relationships/image" Target="../media/image5.gif"/></Relationships>

</file>

<file path=ppt/slides/_rels/slide81.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audio" Target="../media/media14.mp3"/><Relationship Id="rId7" Type="http://schemas.microsoft.com/office/2007/relationships/media" Target="../media/media14.mp3"/><Relationship Id="rId8" Type="http://schemas.openxmlformats.org/officeDocument/2006/relationships/image" Target="../media/image2.png"/><Relationship Id="rId9" Type="http://schemas.openxmlformats.org/officeDocument/2006/relationships/image" Target="../media/image5.gif"/></Relationships>

</file>

<file path=ppt/slides/_rels/slide82.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audio" Target="../media/media14.mp3"/><Relationship Id="rId7" Type="http://schemas.microsoft.com/office/2007/relationships/media" Target="../media/media14.mp3"/><Relationship Id="rId8" Type="http://schemas.openxmlformats.org/officeDocument/2006/relationships/image" Target="../media/image2.png"/><Relationship Id="rId9" Type="http://schemas.openxmlformats.org/officeDocument/2006/relationships/image" Target="../media/image5.gif"/><Relationship Id="rId10" Type="http://schemas.openxmlformats.org/officeDocument/2006/relationships/image" Target="../media/image15.png"/><Relationship Id="rId11" Type="http://schemas.openxmlformats.org/officeDocument/2006/relationships/image" Target="../media/image16.png"/></Relationships>

</file>

<file path=ppt/slides/_rels/slide83.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audio" Target="../media/media14.mp3"/><Relationship Id="rId7" Type="http://schemas.microsoft.com/office/2007/relationships/media" Target="../media/media14.mp3"/><Relationship Id="rId8" Type="http://schemas.openxmlformats.org/officeDocument/2006/relationships/image" Target="../media/image2.png"/><Relationship Id="rId9" Type="http://schemas.openxmlformats.org/officeDocument/2006/relationships/image" Target="../media/image5.gif"/><Relationship Id="rId10" Type="http://schemas.openxmlformats.org/officeDocument/2006/relationships/image" Target="../media/image17.png"/><Relationship Id="rId11" Type="http://schemas.openxmlformats.org/officeDocument/2006/relationships/image" Target="../media/image23.gif"/></Relationships>

</file>

<file path=ppt/slides/_rels/slide84.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audio" Target="../media/media14.mp3"/><Relationship Id="rId7" Type="http://schemas.microsoft.com/office/2007/relationships/media" Target="../media/media14.mp3"/><Relationship Id="rId8" Type="http://schemas.openxmlformats.org/officeDocument/2006/relationships/image" Target="../media/image2.png"/><Relationship Id="rId9" Type="http://schemas.openxmlformats.org/officeDocument/2006/relationships/image" Target="../media/image5.gif"/><Relationship Id="rId10" Type="http://schemas.openxmlformats.org/officeDocument/2006/relationships/image" Target="../media/image2.jpeg"/><Relationship Id="rId11" Type="http://schemas.openxmlformats.org/officeDocument/2006/relationships/image" Target="../media/image18.png"/></Relationships>

</file>

<file path=ppt/slides/_rels/slide8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6.gif"/></Relationships>

</file>

<file path=ppt/slides/_rels/slide86.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87.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88.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89.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15.png"/><Relationship Id="rId6" Type="http://schemas.openxmlformats.org/officeDocument/2006/relationships/image" Target="../media/image16.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5.gif"/><Relationship Id="rId6" Type="http://schemas.openxmlformats.org/officeDocument/2006/relationships/image" Target="../media/image3.png"/><Relationship Id="rId7" Type="http://schemas.openxmlformats.org/officeDocument/2006/relationships/audio" Target="../media/media2.mp3"/><Relationship Id="rId8" Type="http://schemas.microsoft.com/office/2007/relationships/media" Target="../media/media2.mp3"/><Relationship Id="rId9" Type="http://schemas.openxmlformats.org/officeDocument/2006/relationships/image" Target="../media/image2.png"/></Relationships>

</file>

<file path=ppt/slides/_rels/slide90.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17.png"/><Relationship Id="rId6" Type="http://schemas.openxmlformats.org/officeDocument/2006/relationships/image" Target="../media/image23.gif"/></Relationships>

</file>

<file path=ppt/slides/_rels/slide91.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2.jpeg"/><Relationship Id="rId6" Type="http://schemas.openxmlformats.org/officeDocument/2006/relationships/image" Target="../media/image18.png"/></Relationships>

</file>

<file path=ppt/slides/_rels/slide9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audio" Target="../media/media3.mp3"/><Relationship Id="rId5" Type="http://schemas.microsoft.com/office/2007/relationships/media" Target="../media/media3.mp3"/><Relationship Id="rId6" Type="http://schemas.openxmlformats.org/officeDocument/2006/relationships/image" Target="../media/image2.png"/><Relationship Id="rId7" Type="http://schemas.openxmlformats.org/officeDocument/2006/relationships/image" Target="../media/image13.gif"/></Relationships>

</file>

<file path=ppt/slides/_rels/slide9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audio" Target="../media/media4.mp3"/><Relationship Id="rId5" Type="http://schemas.microsoft.com/office/2007/relationships/media" Target="../media/media4.mp3"/><Relationship Id="rId6" Type="http://schemas.openxmlformats.org/officeDocument/2006/relationships/image" Target="../media/image2.png"/><Relationship Id="rId7" Type="http://schemas.openxmlformats.org/officeDocument/2006/relationships/image" Target="../media/image13.gif"/></Relationships>

</file>

<file path=ppt/slides/_rels/slide9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audio" Target="../media/media5.mp3"/><Relationship Id="rId5" Type="http://schemas.microsoft.com/office/2007/relationships/media" Target="../media/media5.mp3"/><Relationship Id="rId6" Type="http://schemas.openxmlformats.org/officeDocument/2006/relationships/image" Target="../media/image2.png"/><Relationship Id="rId7" Type="http://schemas.openxmlformats.org/officeDocument/2006/relationships/image" Target="../media/image15.gif"/></Relationships>

</file>

<file path=ppt/slides/_rels/slide95.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96.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97.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s>

</file>

<file path=ppt/slides/_rels/slide98.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15.png"/><Relationship Id="rId6" Type="http://schemas.openxmlformats.org/officeDocument/2006/relationships/image" Target="../media/image16.png"/></Relationships>

</file>

<file path=ppt/slides/_rels/slide99.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17.png"/><Relationship Id="rId6" Type="http://schemas.openxmlformats.org/officeDocument/2006/relationships/image" Target="../media/image23.gif"/></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55"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pic>
        <p:nvPicPr>
          <p:cNvPr id="356" name="Минус - 1987.mp3" descr="Минус - 1987.mp3"/>
          <p:cNvPicPr>
            <a:picLocks noChangeAspect="0"/>
          </p:cNvPicPr>
          <p:nvPr>
            <a:audioFile r:link="rId3"/>
            <p:extLst>
              <p:ext uri="{DAA4B4D4-6D71-4841-9C94-3DE7FCFB9230}">
                <p14:media xmlns:p14="http://schemas.microsoft.com/office/powerpoint/2010/main" r:embed="rId4"/>
              </p:ext>
            </p:extLst>
          </p:nvPr>
        </p:nvPicPr>
        <p:blipFill>
          <a:blip r:embed="rId5">
            <a:extLst/>
          </a:blip>
          <a:stretch>
            <a:fillRect/>
          </a:stretch>
        </p:blipFill>
        <p:spPr>
          <a:xfrm>
            <a:off x="17801964" y="10817347"/>
            <a:ext cx="571501" cy="571501"/>
          </a:xfrm>
          <a:prstGeom prst="rect">
            <a:avLst/>
          </a:prstGeom>
          <a:ln w="12700">
            <a:miter lim="400000"/>
          </a:ln>
        </p:spPr>
      </p:pic>
      <p:sp>
        <p:nvSpPr>
          <p:cNvPr id="357" name="#КвизИмпровиз"/>
          <p:cNvSpPr txBox="1"/>
          <p:nvPr/>
        </p:nvSpPr>
        <p:spPr>
          <a:xfrm>
            <a:off x="8696961" y="10301075"/>
            <a:ext cx="6990079" cy="1236979"/>
          </a:xfrm>
          <a:prstGeom prst="rect">
            <a:avLst/>
          </a:prstGeom>
          <a:ln w="12700">
            <a:miter lim="400000"/>
          </a:ln>
          <a:effectLst>
            <a:outerShdw sx="100000" sy="100000" kx="0" ky="0" algn="b" rotWithShape="0" blurRad="393700" dist="15563" dir="5400000">
              <a:srgbClr val="000000"/>
            </a:outerShdw>
          </a:effectLst>
          <a:extLst>
            <a:ext uri="{C572A759-6A51-4108-AA02-DFA0A04FC94B}">
              <ma14:wrappingTextBoxFlag xmlns:ma14="http://schemas.microsoft.com/office/mac/drawingml/2011/main" val="1"/>
            </a:ext>
          </a:extLst>
        </p:spPr>
        <p:txBody>
          <a:bodyPr wrap="none" lIns="45718" tIns="45718" rIns="45718" bIns="45718">
            <a:spAutoFit/>
          </a:bodyPr>
          <a:lstStyle>
            <a:lvl1pPr>
              <a:defRPr sz="10000">
                <a:solidFill>
                  <a:srgbClr val="FFFFFF"/>
                </a:solidFill>
                <a:latin typeface="SignPainter-HouseScript Semibol"/>
                <a:ea typeface="SignPainter-HouseScript Semibol"/>
                <a:cs typeface="SignPainter-HouseScript Semibol"/>
                <a:sym typeface="SignPainter-HouseScript Semibol"/>
              </a:defRPr>
            </a:lvl1pPr>
          </a:lstStyle>
          <a:p>
            <a:pPr/>
            <a:r>
              <a:t>#КвизИмпровиз</a:t>
            </a:r>
          </a:p>
        </p:txBody>
      </p:sp>
      <p:sp>
        <p:nvSpPr>
          <p:cNvPr id="358" name="Овал"/>
          <p:cNvSpPr/>
          <p:nvPr/>
        </p:nvSpPr>
        <p:spPr>
          <a:xfrm>
            <a:off x="10301654" y="1272837"/>
            <a:ext cx="3390457" cy="3361568"/>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359" name="готовый1.png" descr="готовый1.png"/>
          <p:cNvPicPr>
            <a:picLocks noChangeAspect="1"/>
          </p:cNvPicPr>
          <p:nvPr/>
        </p:nvPicPr>
        <p:blipFill>
          <a:blip r:embed="rId6">
            <a:extLst/>
          </a:blip>
          <a:stretch>
            <a:fillRect/>
          </a:stretch>
        </p:blipFill>
        <p:spPr>
          <a:xfrm>
            <a:off x="10752852" y="1437420"/>
            <a:ext cx="2878296" cy="3032403"/>
          </a:xfrm>
          <a:prstGeom prst="rect">
            <a:avLst/>
          </a:prstGeom>
          <a:ln w="12700">
            <a:miter lim="400000"/>
          </a:ln>
        </p:spPr>
      </p:pic>
      <p:sp>
        <p:nvSpPr>
          <p:cNvPr id="360" name="Линия"/>
          <p:cNvSpPr/>
          <p:nvPr/>
        </p:nvSpPr>
        <p:spPr>
          <a:xfrm>
            <a:off x="6167660" y="9364340"/>
            <a:ext cx="11235774" cy="1"/>
          </a:xfrm>
          <a:prstGeom prst="line">
            <a:avLst/>
          </a:prstGeom>
          <a:ln w="127000">
            <a:solidFill>
              <a:srgbClr val="474747"/>
            </a:solidFill>
          </a:ln>
        </p:spPr>
        <p:txBody>
          <a:bodyPr lIns="45718" tIns="45718" rIns="45718" bIns="45718"/>
          <a:lstStyle/>
          <a:p>
            <a:pPr>
              <a:defRPr sz="5000">
                <a:latin typeface="+mj-lt"/>
                <a:ea typeface="+mj-ea"/>
                <a:cs typeface="+mj-cs"/>
                <a:sym typeface="Avenir Book"/>
              </a:defRPr>
            </a:pPr>
          </a:p>
        </p:txBody>
      </p:sp>
      <p:sp>
        <p:nvSpPr>
          <p:cNvPr id="361" name="НЕДЕТСКИЕ"/>
          <p:cNvSpPr txBox="1"/>
          <p:nvPr/>
        </p:nvSpPr>
        <p:spPr>
          <a:xfrm>
            <a:off x="1107440" y="4221487"/>
            <a:ext cx="22169119" cy="5273026"/>
          </a:xfrm>
          <a:prstGeom prst="rect">
            <a:avLst/>
          </a:prstGeom>
          <a:ln w="12700">
            <a:miter lim="400000"/>
          </a:ln>
          <a:effectLst>
            <a:outerShdw sx="100000" sy="100000" kx="0" ky="0" algn="b" rotWithShape="0" blurRad="393700" dist="15563" dir="5400000">
              <a:srgbClr val="000000"/>
            </a:outerShdw>
          </a:effectLst>
          <a:extLst>
            <a:ext uri="{C572A759-6A51-4108-AA02-DFA0A04FC94B}">
              <ma14:wrappingTextBoxFlag xmlns:ma14="http://schemas.microsoft.com/office/mac/drawingml/2011/main" val="1"/>
            </a:ext>
          </a:extLst>
        </p:spPr>
        <p:txBody>
          <a:bodyPr wrap="none" lIns="45718" tIns="45718" rIns="45718" bIns="45718">
            <a:spAutoFit/>
          </a:bodyPr>
          <a:lstStyle>
            <a:lvl1pPr>
              <a:defRPr sz="34000">
                <a:solidFill>
                  <a:srgbClr val="FFFCF7"/>
                </a:solidFill>
                <a:latin typeface="Phosphate Inline"/>
                <a:ea typeface="Phosphate Inline"/>
                <a:cs typeface="Phosphate Inline"/>
                <a:sym typeface="Phosphate Inline"/>
              </a:defRPr>
            </a:lvl1pPr>
          </a:lstStyle>
          <a:p>
            <a:pPr/>
            <a:r>
              <a:t>НЕДЕТСКИЕ</a:t>
            </a:r>
          </a:p>
        </p:txBody>
      </p:sp>
      <p:sp>
        <p:nvSpPr>
          <p:cNvPr id="362" name="ИГРЫ"/>
          <p:cNvSpPr txBox="1"/>
          <p:nvPr/>
        </p:nvSpPr>
        <p:spPr>
          <a:xfrm>
            <a:off x="9340269" y="8745851"/>
            <a:ext cx="5703462" cy="1236979"/>
          </a:xfrm>
          <a:prstGeom prst="rect">
            <a:avLst/>
          </a:prstGeom>
          <a:solidFill>
            <a:srgbClr val="3A3A3A"/>
          </a:solidFill>
          <a:ln w="12700">
            <a:miter lim="400000"/>
          </a:ln>
          <a:effectLst>
            <a:outerShdw sx="100000" sy="100000" kx="0" ky="0" algn="b" rotWithShape="0" blurRad="0" dist="25400" dir="6000000">
              <a:srgbClr val="000000">
                <a:alpha val="50000"/>
              </a:srgbClr>
            </a:outerShdw>
          </a:effectLst>
          <a:extLst>
            <a:ext uri="{C572A759-6A51-4108-AA02-DFA0A04FC94B}">
              <ma14:wrappingTextBoxFlag xmlns:ma14="http://schemas.microsoft.com/office/mac/drawingml/2011/main" val="1"/>
            </a:ext>
          </a:extLst>
        </p:spPr>
        <p:txBody>
          <a:bodyPr lIns="45718" tIns="45718" rIns="45718" bIns="45718">
            <a:spAutoFit/>
          </a:bodyPr>
          <a:lstStyle>
            <a:lvl1pPr>
              <a:defRPr sz="10000">
                <a:solidFill>
                  <a:srgbClr val="FF0900"/>
                </a:solidFill>
                <a:latin typeface="SignPainter-HouseScript Semibol"/>
                <a:ea typeface="SignPainter-HouseScript Semibol"/>
                <a:cs typeface="SignPainter-HouseScript Semibol"/>
                <a:sym typeface="SignPainter-HouseScript Semibol"/>
              </a:defRPr>
            </a:lvl1pPr>
          </a:lstStyle>
          <a:p>
            <a:pPr/>
            <a:r>
              <a:t>ИГРЫ</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56133880" fill="hold"/>
                                        <p:tgtEl>
                                          <p:spTgt spid="356"/>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35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59"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460"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461"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462" name="Вопрос 3"/>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3</a:t>
            </a:r>
          </a:p>
        </p:txBody>
      </p:sp>
      <p:sp>
        <p:nvSpPr>
          <p:cNvPr id="46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64"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65"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66"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67"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468" name="Раунд 1"/>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1</a:t>
            </a:r>
          </a:p>
        </p:txBody>
      </p:sp>
      <p:sp>
        <p:nvSpPr>
          <p:cNvPr id="469" name="Вопрос 3"/>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3</a:t>
            </a:r>
          </a:p>
        </p:txBody>
      </p:sp>
      <p:pic>
        <p:nvPicPr>
          <p:cNvPr id="470" name="image18.gif" descr="image18.gif"/>
          <p:cNvPicPr>
            <a:picLocks noChangeAspect="0"/>
          </p:cNvPicPr>
          <p:nvPr/>
        </p:nvPicPr>
        <p:blipFill>
          <a:blip r:embed="rId5">
            <a:extLst/>
          </a:blip>
          <a:stretch>
            <a:fillRect/>
          </a:stretch>
        </p:blipFill>
        <p:spPr>
          <a:xfrm>
            <a:off x="9959364" y="6127"/>
            <a:ext cx="4894431" cy="2039347"/>
          </a:xfrm>
          <a:prstGeom prst="rect">
            <a:avLst/>
          </a:prstGeom>
          <a:ln w="12700">
            <a:miter lim="400000"/>
          </a:ln>
        </p:spPr>
      </p:pic>
      <p:sp>
        <p:nvSpPr>
          <p:cNvPr id="471" name="Текст"/>
          <p:cNvSpPr txBox="1"/>
          <p:nvPr/>
        </p:nvSpPr>
        <p:spPr>
          <a:xfrm>
            <a:off x="1573695" y="4762469"/>
            <a:ext cx="180339"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72" name="А  Быстро выводится с мочой"/>
          <p:cNvSpPr txBox="1"/>
          <p:nvPr/>
        </p:nvSpPr>
        <p:spPr>
          <a:xfrm>
            <a:off x="1188259" y="8347677"/>
            <a:ext cx="10525498" cy="9326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5400">
                <a:latin typeface="Helvetica Neue"/>
                <a:ea typeface="Helvetica Neue"/>
                <a:cs typeface="Helvetica Neue"/>
                <a:sym typeface="Helvetica Neue"/>
              </a:defRPr>
            </a:pPr>
            <a:r>
              <a:rPr b="1"/>
              <a:t>А</a:t>
            </a:r>
            <a:r>
              <a:t>  Быстро выводится с мочой</a:t>
            </a:r>
          </a:p>
        </p:txBody>
      </p:sp>
      <p:sp>
        <p:nvSpPr>
          <p:cNvPr id="473" name="Б  Не выводится из организма до самой смерти"/>
          <p:cNvSpPr txBox="1"/>
          <p:nvPr/>
        </p:nvSpPr>
        <p:spPr>
          <a:xfrm>
            <a:off x="12835138" y="8347676"/>
            <a:ext cx="10416937" cy="175879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5400">
                <a:latin typeface="Helvetica Neue"/>
                <a:ea typeface="Helvetica Neue"/>
                <a:cs typeface="Helvetica Neue"/>
                <a:sym typeface="Helvetica Neue"/>
              </a:defRPr>
            </a:pPr>
            <a:r>
              <a:rPr b="1"/>
              <a:t>Б</a:t>
            </a:r>
            <a:r>
              <a:t>  Не выводится из организма до самой смерти</a:t>
            </a:r>
          </a:p>
        </p:txBody>
      </p:sp>
      <p:sp>
        <p:nvSpPr>
          <p:cNvPr id="474" name="В  Растворяется в крови и разносится по всему организму, оказывая разрушительное действие на все ткани и органы"/>
          <p:cNvSpPr txBox="1"/>
          <p:nvPr/>
        </p:nvSpPr>
        <p:spPr>
          <a:xfrm>
            <a:off x="1546839" y="9488103"/>
            <a:ext cx="10732086" cy="34097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5400">
                <a:latin typeface="Helvetica Neue"/>
                <a:ea typeface="Helvetica Neue"/>
                <a:cs typeface="Helvetica Neue"/>
                <a:sym typeface="Helvetica Neue"/>
              </a:defRPr>
            </a:pPr>
            <a:r>
              <a:rPr b="1"/>
              <a:t>В</a:t>
            </a:r>
            <a:r>
              <a:t>  Растворяется в крови и разносится по всему организму, оказывая разрушительное действие на все ткани и органы</a:t>
            </a:r>
          </a:p>
        </p:txBody>
      </p:sp>
      <p:sp>
        <p:nvSpPr>
          <p:cNvPr id="475" name="Г  Веселит его"/>
          <p:cNvSpPr txBox="1"/>
          <p:nvPr/>
        </p:nvSpPr>
        <p:spPr>
          <a:xfrm>
            <a:off x="10414678" y="10574793"/>
            <a:ext cx="9687244" cy="9326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5400">
                <a:latin typeface="Helvetica Neue"/>
                <a:ea typeface="Helvetica Neue"/>
                <a:cs typeface="Helvetica Neue"/>
                <a:sym typeface="Helvetica Neue"/>
              </a:defRPr>
            </a:pPr>
            <a:r>
              <a:rPr b="1"/>
              <a:t>Г</a:t>
            </a:r>
            <a:r>
              <a:t>  Веселит его</a:t>
            </a:r>
          </a:p>
        </p:txBody>
      </p:sp>
      <p:pic>
        <p:nvPicPr>
          <p:cNvPr id="476"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477" name="1 раунд 30 sec Cee-Roo — Nina Simone.mp3" descr="1 раунд 30 sec Cee-Roo — Nina Simone.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18921511" y="3446859"/>
            <a:ext cx="571501" cy="571501"/>
          </a:xfrm>
          <a:prstGeom prst="rect">
            <a:avLst/>
          </a:prstGeom>
          <a:ln w="12700">
            <a:miter lim="400000"/>
          </a:ln>
        </p:spPr>
      </p:pic>
      <p:sp>
        <p:nvSpPr>
          <p:cNvPr id="478" name="Алкоголь, попавший в организм человека:"/>
          <p:cNvSpPr txBox="1"/>
          <p:nvPr/>
        </p:nvSpPr>
        <p:spPr>
          <a:xfrm>
            <a:off x="2880949" y="4892814"/>
            <a:ext cx="19051262" cy="2834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457200">
              <a:lnSpc>
                <a:spcPts val="13100"/>
              </a:lnSpc>
              <a:defRPr b="1" sz="9000"/>
            </a:lvl1pPr>
          </a:lstStyle>
          <a:p>
            <a:pPr>
              <a:defRPr b="0"/>
            </a:pPr>
            <a:r>
              <a:rPr b="1"/>
              <a:t>Алкоголь, попавший в организм человека:</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31392000" fill="hold"/>
                                        <p:tgtEl>
                                          <p:spTgt spid="477"/>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477"/>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17"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918"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919" name="Вопрос 6"/>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6</a:t>
            </a:r>
          </a:p>
        </p:txBody>
      </p:sp>
      <p:sp>
        <p:nvSpPr>
          <p:cNvPr id="1920"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21"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22"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23"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24"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925" name="Раунд 4"/>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4</a:t>
            </a:r>
          </a:p>
        </p:txBody>
      </p:sp>
      <p:sp>
        <p:nvSpPr>
          <p:cNvPr id="1926" name="Вопрос 6"/>
          <p:cNvSpPr txBox="1"/>
          <p:nvPr/>
        </p:nvSpPr>
        <p:spPr>
          <a:xfrm>
            <a:off x="9717374" y="11543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6</a:t>
            </a:r>
          </a:p>
        </p:txBody>
      </p:sp>
      <p:pic>
        <p:nvPicPr>
          <p:cNvPr id="1927"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928" name="Ответ: Сила воли."/>
          <p:cNvSpPr txBox="1"/>
          <p:nvPr/>
        </p:nvSpPr>
        <p:spPr>
          <a:xfrm>
            <a:off x="11068052" y="11708027"/>
            <a:ext cx="6763453" cy="1005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r>
              <a:rPr b="1"/>
              <a:t>Ответ</a:t>
            </a:r>
            <a:r>
              <a:t>: Сила воли.</a:t>
            </a:r>
          </a:p>
        </p:txBody>
      </p:sp>
      <p:sp>
        <p:nvSpPr>
          <p:cNvPr id="1929"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pic>
        <p:nvPicPr>
          <p:cNvPr id="1930" name="weightlifter-lifting-barbell-isolated-cartoon-aloysius-patrimonio.jpg" descr="weightlifter-lifting-barbell-isolated-cartoon-aloysius-patrimonio.jpg"/>
          <p:cNvPicPr>
            <a:picLocks noChangeAspect="1"/>
          </p:cNvPicPr>
          <p:nvPr/>
        </p:nvPicPr>
        <p:blipFill>
          <a:blip r:embed="rId5">
            <a:extLst/>
          </a:blip>
          <a:stretch>
            <a:fillRect/>
          </a:stretch>
        </p:blipFill>
        <p:spPr>
          <a:xfrm>
            <a:off x="1320844" y="3448326"/>
            <a:ext cx="9416291" cy="9416291"/>
          </a:xfrm>
          <a:prstGeom prst="rect">
            <a:avLst/>
          </a:prstGeom>
          <a:ln w="12700">
            <a:miter lim="400000"/>
          </a:ln>
        </p:spPr>
      </p:pic>
      <p:sp>
        <p:nvSpPr>
          <p:cNvPr id="1931" name="+"/>
          <p:cNvSpPr txBox="1"/>
          <p:nvPr/>
        </p:nvSpPr>
        <p:spPr>
          <a:xfrm>
            <a:off x="9663563" y="6222864"/>
            <a:ext cx="1290795" cy="2529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6000"/>
            </a:lvl1pPr>
          </a:lstStyle>
          <a:p>
            <a:pPr/>
            <a:r>
              <a:t>+</a:t>
            </a:r>
          </a:p>
        </p:txBody>
      </p:sp>
      <p:sp>
        <p:nvSpPr>
          <p:cNvPr id="1932" name="=?"/>
          <p:cNvSpPr txBox="1"/>
          <p:nvPr/>
        </p:nvSpPr>
        <p:spPr>
          <a:xfrm>
            <a:off x="18858373" y="6088809"/>
            <a:ext cx="2420897" cy="2529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6000"/>
            </a:lvl1pPr>
          </a:lstStyle>
          <a:p>
            <a:pPr/>
            <a:r>
              <a:t>=?</a:t>
            </a:r>
          </a:p>
        </p:txBody>
      </p:sp>
      <p:pic>
        <p:nvPicPr>
          <p:cNvPr id="1933" name="pv.png" descr="pv.png"/>
          <p:cNvPicPr>
            <a:picLocks noChangeAspect="1"/>
          </p:cNvPicPr>
          <p:nvPr/>
        </p:nvPicPr>
        <p:blipFill>
          <a:blip r:embed="rId6">
            <a:extLst/>
          </a:blip>
          <a:stretch>
            <a:fillRect/>
          </a:stretch>
        </p:blipFill>
        <p:spPr>
          <a:xfrm>
            <a:off x="12190323" y="4382421"/>
            <a:ext cx="4894430" cy="688279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23" grpId="1" fill="hold">
                                  <p:stCondLst>
                                    <p:cond delay="0"/>
                                  </p:stCondLst>
                                  <p:iterate type="el" backwards="0">
                                    <p:tmAbs val="0"/>
                                  </p:iterate>
                                  <p:childTnLst>
                                    <p:set>
                                      <p:cBhvr>
                                        <p:cTn id="6" fill="hold"/>
                                        <p:tgtEl>
                                          <p:spTgt spid="1928"/>
                                        </p:tgtEl>
                                        <p:attrNameLst>
                                          <p:attrName>style.visibility</p:attrName>
                                        </p:attrNameLst>
                                      </p:cBhvr>
                                      <p:to>
                                        <p:strVal val="visible"/>
                                      </p:to>
                                    </p:set>
                                    <p:anim calcmode="lin" valueType="num">
                                      <p:cBhvr>
                                        <p:cTn id="7" dur="1000" fill="hold"/>
                                        <p:tgtEl>
                                          <p:spTgt spid="1928"/>
                                        </p:tgtEl>
                                        <p:attrNameLst>
                                          <p:attrName>ppt_w</p:attrName>
                                        </p:attrNameLst>
                                      </p:cBhvr>
                                      <p:tavLst>
                                        <p:tav tm="0">
                                          <p:val>
                                            <p:strVal val="4*#ppt_w"/>
                                          </p:val>
                                        </p:tav>
                                        <p:tav tm="100000">
                                          <p:val>
                                            <p:strVal val="#ppt_w"/>
                                          </p:val>
                                        </p:tav>
                                      </p:tavLst>
                                    </p:anim>
                                    <p:anim calcmode="lin" valueType="num">
                                      <p:cBhvr>
                                        <p:cTn id="8" dur="1000" fill="hold"/>
                                        <p:tgtEl>
                                          <p:spTgt spid="1928"/>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28" grpId="1"/>
    </p:bldLst>
  </p:timing>
</p:sld>
</file>

<file path=ppt/slides/slide10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38B73C"/>
        </a:solidFill>
      </p:bgPr>
    </p:bg>
    <p:spTree>
      <p:nvGrpSpPr>
        <p:cNvPr id="1" name=""/>
        <p:cNvGrpSpPr/>
        <p:nvPr/>
      </p:nvGrpSpPr>
      <p:grpSpPr>
        <a:xfrm>
          <a:off x="0" y="0"/>
          <a:ext cx="0" cy="0"/>
          <a:chOff x="0" y="0"/>
          <a:chExt cx="0" cy="0"/>
        </a:xfrm>
      </p:grpSpPr>
      <p:pic>
        <p:nvPicPr>
          <p:cNvPr id="1935"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1936"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1937"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1938" name="5 РАУНД"/>
          <p:cNvSpPr txBox="1"/>
          <p:nvPr/>
        </p:nvSpPr>
        <p:spPr>
          <a:xfrm>
            <a:off x="1993899" y="-746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5 РАУНД</a:t>
            </a:r>
          </a:p>
        </p:txBody>
      </p:sp>
      <p:sp>
        <p:nvSpPr>
          <p:cNvPr id="1939" name="ЗАКОНЧИ ВЕРНО!"/>
          <p:cNvSpPr txBox="1"/>
          <p:nvPr/>
        </p:nvSpPr>
        <p:spPr>
          <a:xfrm>
            <a:off x="10268430" y="-115533"/>
            <a:ext cx="12899883" cy="2440935"/>
          </a:xfrm>
          <a:prstGeom prst="rect">
            <a:avLst/>
          </a:prstGeom>
          <a:solidFill>
            <a:srgbClr val="FF007F"/>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lvl1pPr algn="l" defTabSz="2438400">
              <a:lnSpc>
                <a:spcPct val="90000"/>
              </a:lnSpc>
              <a:defRPr sz="14200">
                <a:solidFill>
                  <a:srgbClr val="FFFFFF"/>
                </a:solidFill>
                <a:latin typeface="Impact"/>
                <a:ea typeface="Impact"/>
                <a:cs typeface="Impact"/>
                <a:sym typeface="Impact"/>
              </a:defRPr>
            </a:lvl1pPr>
          </a:lstStyle>
          <a:p>
            <a:pPr/>
            <a:r>
              <a:t>ЗАКОНЧИ ВЕРНО!</a:t>
            </a:r>
          </a:p>
        </p:txBody>
      </p:sp>
      <p:sp>
        <p:nvSpPr>
          <p:cNvPr id="1940" name="12 пословиц о здоровье,…"/>
          <p:cNvSpPr txBox="1"/>
          <p:nvPr/>
        </p:nvSpPr>
        <p:spPr>
          <a:xfrm>
            <a:off x="2593047" y="6132442"/>
            <a:ext cx="10237791" cy="3291835"/>
          </a:xfrm>
          <a:prstGeom prst="rect">
            <a:avLst/>
          </a:prstGeom>
          <a:solidFill>
            <a:srgbClr val="FF007F"/>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6500">
                <a:solidFill>
                  <a:srgbClr val="FFFFFF"/>
                </a:solidFill>
                <a:latin typeface="Impact"/>
                <a:ea typeface="Impact"/>
                <a:cs typeface="Impact"/>
                <a:sym typeface="Impact"/>
              </a:defRPr>
            </a:pPr>
            <a:r>
              <a:t>12 пословиц о здоровье,</a:t>
            </a:r>
          </a:p>
          <a:p>
            <a:pPr algn="l" defTabSz="2438400">
              <a:defRPr sz="6500">
                <a:solidFill>
                  <a:srgbClr val="FFFFFF"/>
                </a:solidFill>
                <a:latin typeface="Impact"/>
                <a:ea typeface="Impact"/>
                <a:cs typeface="Impact"/>
                <a:sym typeface="Impact"/>
              </a:defRPr>
            </a:pPr>
            <a:r>
              <a:t>всего по 15 секунд </a:t>
            </a:r>
          </a:p>
          <a:p>
            <a:pPr algn="l" defTabSz="2438400">
              <a:defRPr sz="6500">
                <a:solidFill>
                  <a:srgbClr val="FFFFFF"/>
                </a:solidFill>
                <a:latin typeface="Impact"/>
                <a:ea typeface="Impact"/>
                <a:cs typeface="Impact"/>
                <a:sym typeface="Impact"/>
              </a:defRPr>
            </a:pPr>
            <a:r>
              <a:t>обсуждения на каждый!</a:t>
            </a:r>
          </a:p>
        </p:txBody>
      </p:sp>
      <p:sp>
        <p:nvSpPr>
          <p:cNvPr id="1941"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pic>
        <p:nvPicPr>
          <p:cNvPr id="1942" name="Минус - 1987.mp3" descr="Минус - 1987.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7511712" y="11749285"/>
            <a:ext cx="571501" cy="571501"/>
          </a:xfrm>
          <a:prstGeom prst="rect">
            <a:avLst/>
          </a:prstGeom>
          <a:ln w="12700">
            <a:miter lim="400000"/>
          </a:ln>
        </p:spPr>
      </p:pic>
      <p:pic>
        <p:nvPicPr>
          <p:cNvPr id="1943" name="G4aC.gif" descr="G4aC.gif"/>
          <p:cNvPicPr>
            <a:picLocks noChangeAspect="0"/>
          </p:cNvPicPr>
          <p:nvPr/>
        </p:nvPicPr>
        <p:blipFill>
          <a:blip r:embed="rId7">
            <a:extLst/>
          </a:blip>
          <a:stretch>
            <a:fillRect/>
          </a:stretch>
        </p:blipFill>
        <p:spPr>
          <a:xfrm>
            <a:off x="12105754" y="4310005"/>
            <a:ext cx="12313683" cy="6936709"/>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56133880" fill="hold"/>
                                        <p:tgtEl>
                                          <p:spTgt spid="1942"/>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942"/>
                </p:tgtEl>
              </p:cMediaNode>
            </p:audio>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45"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1946"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1947"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1948" name="Вопрос 1"/>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a:t>
            </a:r>
          </a:p>
        </p:txBody>
      </p:sp>
      <p:sp>
        <p:nvSpPr>
          <p:cNvPr id="1949"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50"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51"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52"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53"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54"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55"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1956"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1957" name="Вопрос 1"/>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1</a:t>
            </a:r>
          </a:p>
        </p:txBody>
      </p:sp>
      <p:pic>
        <p:nvPicPr>
          <p:cNvPr id="1958" name="image42.gif" descr="image42.gif"/>
          <p:cNvPicPr>
            <a:picLocks noChangeAspect="0"/>
          </p:cNvPicPr>
          <p:nvPr/>
        </p:nvPicPr>
        <p:blipFill>
          <a:blip r:embed="rId5">
            <a:extLst/>
          </a:blip>
          <a:stretch>
            <a:fillRect/>
          </a:stretch>
        </p:blipFill>
        <p:spPr>
          <a:xfrm>
            <a:off x="10020020" y="18574"/>
            <a:ext cx="4773120" cy="1988800"/>
          </a:xfrm>
          <a:prstGeom prst="rect">
            <a:avLst/>
          </a:prstGeom>
          <a:ln w="12700">
            <a:miter lim="400000"/>
          </a:ln>
        </p:spPr>
      </p:pic>
      <p:pic>
        <p:nvPicPr>
          <p:cNvPr id="1959"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1960" name="15 сек.mp3" descr="15 сек.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18385928" y="3699767"/>
            <a:ext cx="571501" cy="571501"/>
          </a:xfrm>
          <a:prstGeom prst="rect">
            <a:avLst/>
          </a:prstGeom>
          <a:ln w="12700">
            <a:miter lim="400000"/>
          </a:ln>
        </p:spPr>
      </p:pic>
      <p:sp>
        <p:nvSpPr>
          <p:cNvPr id="1961" name="Береги платье снову, а здоровье …"/>
          <p:cNvSpPr txBox="1"/>
          <p:nvPr/>
        </p:nvSpPr>
        <p:spPr>
          <a:xfrm>
            <a:off x="1214761" y="6653958"/>
            <a:ext cx="22383637"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Береги платье снову, а здоровье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7687999" fill="hold"/>
                                        <p:tgtEl>
                                          <p:spTgt spid="1960"/>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960"/>
                </p:tgtEl>
              </p:cMediaNode>
            </p:audio>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63"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1964"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1965"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1966" name="Вопрос 2"/>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2</a:t>
            </a:r>
          </a:p>
        </p:txBody>
      </p:sp>
      <p:sp>
        <p:nvSpPr>
          <p:cNvPr id="1967"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68"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69"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70"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71"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72"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73"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1974"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1975" name="Вопрос 2"/>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2</a:t>
            </a:r>
          </a:p>
        </p:txBody>
      </p:sp>
      <p:pic>
        <p:nvPicPr>
          <p:cNvPr id="1976" name="image42.gif" descr="image42.gif"/>
          <p:cNvPicPr>
            <a:picLocks noChangeAspect="0"/>
          </p:cNvPicPr>
          <p:nvPr/>
        </p:nvPicPr>
        <p:blipFill>
          <a:blip r:embed="rId5">
            <a:extLst/>
          </a:blip>
          <a:stretch>
            <a:fillRect/>
          </a:stretch>
        </p:blipFill>
        <p:spPr>
          <a:xfrm>
            <a:off x="10020020" y="18574"/>
            <a:ext cx="4773120" cy="1988800"/>
          </a:xfrm>
          <a:prstGeom prst="rect">
            <a:avLst/>
          </a:prstGeom>
          <a:ln w="12700">
            <a:miter lim="400000"/>
          </a:ln>
        </p:spPr>
      </p:pic>
      <p:pic>
        <p:nvPicPr>
          <p:cNvPr id="1977"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1978" name="15 сек.mp3" descr="15 сек.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18385928" y="3699767"/>
            <a:ext cx="571501" cy="571501"/>
          </a:xfrm>
          <a:prstGeom prst="rect">
            <a:avLst/>
          </a:prstGeom>
          <a:ln w="12700">
            <a:miter lim="400000"/>
          </a:ln>
        </p:spPr>
      </p:pic>
      <p:sp>
        <p:nvSpPr>
          <p:cNvPr id="1979" name="Чистота – половина…"/>
          <p:cNvSpPr txBox="1"/>
          <p:nvPr/>
        </p:nvSpPr>
        <p:spPr>
          <a:xfrm>
            <a:off x="6435745" y="6158231"/>
            <a:ext cx="11512510" cy="1399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457200">
              <a:defRPr sz="8600"/>
            </a:lvl1pPr>
          </a:lstStyle>
          <a:p>
            <a:pPr/>
            <a:r>
              <a:t>Чистота – половина…</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7687999" fill="hold"/>
                                        <p:tgtEl>
                                          <p:spTgt spid="1978"/>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978"/>
                </p:tgtEl>
              </p:cMediaNode>
            </p:audio>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81"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1982"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1983"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1984" name="Вопрос 3"/>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3</a:t>
            </a:r>
          </a:p>
        </p:txBody>
      </p:sp>
      <p:sp>
        <p:nvSpPr>
          <p:cNvPr id="1985"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86"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87"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88"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89"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90"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91"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1992"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1993" name="Вопрос 3"/>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3</a:t>
            </a:r>
          </a:p>
        </p:txBody>
      </p:sp>
      <p:pic>
        <p:nvPicPr>
          <p:cNvPr id="1994" name="image42.gif" descr="image42.gif"/>
          <p:cNvPicPr>
            <a:picLocks noChangeAspect="0"/>
          </p:cNvPicPr>
          <p:nvPr/>
        </p:nvPicPr>
        <p:blipFill>
          <a:blip r:embed="rId5">
            <a:extLst/>
          </a:blip>
          <a:stretch>
            <a:fillRect/>
          </a:stretch>
        </p:blipFill>
        <p:spPr>
          <a:xfrm>
            <a:off x="10020020" y="18574"/>
            <a:ext cx="4773120" cy="1988800"/>
          </a:xfrm>
          <a:prstGeom prst="rect">
            <a:avLst/>
          </a:prstGeom>
          <a:ln w="12700">
            <a:miter lim="400000"/>
          </a:ln>
        </p:spPr>
      </p:pic>
      <p:pic>
        <p:nvPicPr>
          <p:cNvPr id="1995"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1996" name="15 сек.mp3" descr="15 сек.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18385928" y="3699767"/>
            <a:ext cx="571501" cy="571501"/>
          </a:xfrm>
          <a:prstGeom prst="rect">
            <a:avLst/>
          </a:prstGeom>
          <a:ln w="12700">
            <a:miter lim="400000"/>
          </a:ln>
        </p:spPr>
      </p:pic>
      <p:sp>
        <p:nvSpPr>
          <p:cNvPr id="1997" name="Болен – лечись, а здоров…"/>
          <p:cNvSpPr txBox="1"/>
          <p:nvPr/>
        </p:nvSpPr>
        <p:spPr>
          <a:xfrm>
            <a:off x="5051563" y="6653958"/>
            <a:ext cx="14280874" cy="1399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457200">
              <a:defRPr sz="8600"/>
            </a:lvl1pPr>
          </a:lstStyle>
          <a:p>
            <a:pPr/>
            <a:r>
              <a:t>Болен – лечись, а здоров…</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7687999" fill="hold"/>
                                        <p:tgtEl>
                                          <p:spTgt spid="1996"/>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996"/>
                </p:tgtEl>
              </p:cMediaNode>
            </p:audio>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99"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2000"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2001"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2002" name="Вопрос 4"/>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4</a:t>
            </a:r>
          </a:p>
        </p:txBody>
      </p:sp>
      <p:sp>
        <p:nvSpPr>
          <p:cNvPr id="200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04"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05"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06"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07"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08"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09"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010"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011" name="Вопрос 4"/>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4</a:t>
            </a:r>
          </a:p>
        </p:txBody>
      </p:sp>
      <p:pic>
        <p:nvPicPr>
          <p:cNvPr id="2012" name="image42.gif" descr="image42.gif"/>
          <p:cNvPicPr>
            <a:picLocks noChangeAspect="0"/>
          </p:cNvPicPr>
          <p:nvPr/>
        </p:nvPicPr>
        <p:blipFill>
          <a:blip r:embed="rId5">
            <a:extLst/>
          </a:blip>
          <a:stretch>
            <a:fillRect/>
          </a:stretch>
        </p:blipFill>
        <p:spPr>
          <a:xfrm>
            <a:off x="10020020" y="18574"/>
            <a:ext cx="4773120" cy="1988800"/>
          </a:xfrm>
          <a:prstGeom prst="rect">
            <a:avLst/>
          </a:prstGeom>
          <a:ln w="12700">
            <a:miter lim="400000"/>
          </a:ln>
        </p:spPr>
      </p:pic>
      <p:pic>
        <p:nvPicPr>
          <p:cNvPr id="2013"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2014" name="15 сек.mp3" descr="15 сек.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18385928" y="3699767"/>
            <a:ext cx="571501" cy="571501"/>
          </a:xfrm>
          <a:prstGeom prst="rect">
            <a:avLst/>
          </a:prstGeom>
          <a:ln w="12700">
            <a:miter lim="400000"/>
          </a:ln>
        </p:spPr>
      </p:pic>
      <p:sp>
        <p:nvSpPr>
          <p:cNvPr id="2015" name="Было бы здоровье, а счастье…"/>
          <p:cNvSpPr txBox="1"/>
          <p:nvPr/>
        </p:nvSpPr>
        <p:spPr>
          <a:xfrm>
            <a:off x="2746294" y="6653958"/>
            <a:ext cx="18891411"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Было бы здоровье, а счастье…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7687999" fill="hold"/>
                                        <p:tgtEl>
                                          <p:spTgt spid="2014"/>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014"/>
                </p:tgtEl>
              </p:cMediaNode>
            </p:audio>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17"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2018"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2019"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2020" name="Вопрос 5"/>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5</a:t>
            </a:r>
          </a:p>
        </p:txBody>
      </p:sp>
      <p:sp>
        <p:nvSpPr>
          <p:cNvPr id="2021"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22"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23"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24"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25"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26"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27"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028"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029" name="Вопрос 5"/>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5</a:t>
            </a:r>
          </a:p>
        </p:txBody>
      </p:sp>
      <p:pic>
        <p:nvPicPr>
          <p:cNvPr id="2030" name="image42.gif" descr="image42.gif"/>
          <p:cNvPicPr>
            <a:picLocks noChangeAspect="0"/>
          </p:cNvPicPr>
          <p:nvPr/>
        </p:nvPicPr>
        <p:blipFill>
          <a:blip r:embed="rId5">
            <a:extLst/>
          </a:blip>
          <a:stretch>
            <a:fillRect/>
          </a:stretch>
        </p:blipFill>
        <p:spPr>
          <a:xfrm>
            <a:off x="10020020" y="18574"/>
            <a:ext cx="4773120" cy="1988800"/>
          </a:xfrm>
          <a:prstGeom prst="rect">
            <a:avLst/>
          </a:prstGeom>
          <a:ln w="12700">
            <a:miter lim="400000"/>
          </a:ln>
        </p:spPr>
      </p:pic>
      <p:pic>
        <p:nvPicPr>
          <p:cNvPr id="2031"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2032" name="15 сек.mp3" descr="15 сек.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18385928" y="3699767"/>
            <a:ext cx="571501" cy="571501"/>
          </a:xfrm>
          <a:prstGeom prst="rect">
            <a:avLst/>
          </a:prstGeom>
          <a:ln w="12700">
            <a:miter lim="400000"/>
          </a:ln>
        </p:spPr>
      </p:pic>
      <p:sp>
        <p:nvSpPr>
          <p:cNvPr id="2033" name="Где здоровье, там и…"/>
          <p:cNvSpPr txBox="1"/>
          <p:nvPr/>
        </p:nvSpPr>
        <p:spPr>
          <a:xfrm>
            <a:off x="2746295" y="6638211"/>
            <a:ext cx="18891410" cy="143103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9000">
                <a:latin typeface="Helvetica Neue"/>
                <a:ea typeface="Helvetica Neue"/>
                <a:cs typeface="Helvetica Neue"/>
                <a:sym typeface="Helvetica Neue"/>
              </a:defRPr>
            </a:lvl1pPr>
          </a:lstStyle>
          <a:p>
            <a:pPr>
              <a:defRPr>
                <a:latin typeface="+mn-lt"/>
                <a:ea typeface="+mn-ea"/>
                <a:cs typeface="+mn-cs"/>
                <a:sym typeface="Helvetica"/>
              </a:defRPr>
            </a:pPr>
            <a:r>
              <a:rPr>
                <a:latin typeface="Helvetica Neue"/>
                <a:ea typeface="Helvetica Neue"/>
                <a:cs typeface="Helvetica Neue"/>
                <a:sym typeface="Helvetica Neue"/>
              </a:rPr>
              <a:t>Где здоровье, там и…</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7687999" fill="hold"/>
                                        <p:tgtEl>
                                          <p:spTgt spid="2032"/>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032"/>
                </p:tgtEl>
              </p:cMediaNode>
            </p:audio>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35"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2036"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2037"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2038" name="Вопрос 6"/>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6</a:t>
            </a:r>
          </a:p>
        </p:txBody>
      </p:sp>
      <p:sp>
        <p:nvSpPr>
          <p:cNvPr id="2039"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40"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41"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42"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43"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44"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45"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046"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047" name="Вопрос 6"/>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6</a:t>
            </a:r>
          </a:p>
        </p:txBody>
      </p:sp>
      <p:pic>
        <p:nvPicPr>
          <p:cNvPr id="2048" name="image42.gif" descr="image42.gif"/>
          <p:cNvPicPr>
            <a:picLocks noChangeAspect="0"/>
          </p:cNvPicPr>
          <p:nvPr/>
        </p:nvPicPr>
        <p:blipFill>
          <a:blip r:embed="rId5">
            <a:extLst/>
          </a:blip>
          <a:stretch>
            <a:fillRect/>
          </a:stretch>
        </p:blipFill>
        <p:spPr>
          <a:xfrm>
            <a:off x="10020020" y="18574"/>
            <a:ext cx="4773120" cy="1988800"/>
          </a:xfrm>
          <a:prstGeom prst="rect">
            <a:avLst/>
          </a:prstGeom>
          <a:ln w="12700">
            <a:miter lim="400000"/>
          </a:ln>
        </p:spPr>
      </p:pic>
      <p:pic>
        <p:nvPicPr>
          <p:cNvPr id="2049"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2050" name="15 сек.mp3" descr="15 сек.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18385928" y="3699767"/>
            <a:ext cx="571501" cy="571501"/>
          </a:xfrm>
          <a:prstGeom prst="rect">
            <a:avLst/>
          </a:prstGeom>
          <a:ln w="12700">
            <a:miter lim="400000"/>
          </a:ln>
        </p:spPr>
      </p:pic>
      <p:sp>
        <p:nvSpPr>
          <p:cNvPr id="2051" name="Двигайся больше – проживёшь…"/>
          <p:cNvSpPr txBox="1"/>
          <p:nvPr/>
        </p:nvSpPr>
        <p:spPr>
          <a:xfrm>
            <a:off x="2746294" y="6653958"/>
            <a:ext cx="18891411"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Двигайся больше – проживёшь…</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7687999" fill="hold"/>
                                        <p:tgtEl>
                                          <p:spTgt spid="2050"/>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050"/>
                </p:tgtEl>
              </p:cMediaNode>
            </p:audio>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53"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2054"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2055"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2056" name="Вопрос 7"/>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7</a:t>
            </a:r>
          </a:p>
        </p:txBody>
      </p:sp>
      <p:sp>
        <p:nvSpPr>
          <p:cNvPr id="2057"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58"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59"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60"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61"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62"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63"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064"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065" name="Вопрос 7"/>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7</a:t>
            </a:r>
          </a:p>
        </p:txBody>
      </p:sp>
      <p:pic>
        <p:nvPicPr>
          <p:cNvPr id="2066" name="image42.gif" descr="image42.gif"/>
          <p:cNvPicPr>
            <a:picLocks noChangeAspect="0"/>
          </p:cNvPicPr>
          <p:nvPr/>
        </p:nvPicPr>
        <p:blipFill>
          <a:blip r:embed="rId5">
            <a:extLst/>
          </a:blip>
          <a:stretch>
            <a:fillRect/>
          </a:stretch>
        </p:blipFill>
        <p:spPr>
          <a:xfrm>
            <a:off x="10020020" y="18574"/>
            <a:ext cx="4773120" cy="1988800"/>
          </a:xfrm>
          <a:prstGeom prst="rect">
            <a:avLst/>
          </a:prstGeom>
          <a:ln w="12700">
            <a:miter lim="400000"/>
          </a:ln>
        </p:spPr>
      </p:pic>
      <p:pic>
        <p:nvPicPr>
          <p:cNvPr id="2067"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2068" name="15 сек.mp3" descr="15 сек.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19249528" y="1972567"/>
            <a:ext cx="571501" cy="571501"/>
          </a:xfrm>
          <a:prstGeom prst="rect">
            <a:avLst/>
          </a:prstGeom>
          <a:ln w="12700">
            <a:miter lim="400000"/>
          </a:ln>
        </p:spPr>
      </p:pic>
      <p:sp>
        <p:nvSpPr>
          <p:cNvPr id="2069" name="Забота о здоровье – лучшее…"/>
          <p:cNvSpPr txBox="1"/>
          <p:nvPr/>
        </p:nvSpPr>
        <p:spPr>
          <a:xfrm>
            <a:off x="2746294" y="6158231"/>
            <a:ext cx="18891411"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Забота о здоровье – лучшее…</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7687999" fill="hold"/>
                                        <p:tgtEl>
                                          <p:spTgt spid="2068"/>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068"/>
                </p:tgtEl>
              </p:cMediaNode>
            </p:audi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71"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2072"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2073"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2074" name="Вопрос 8"/>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8</a:t>
            </a:r>
          </a:p>
        </p:txBody>
      </p:sp>
      <p:sp>
        <p:nvSpPr>
          <p:cNvPr id="2075"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76"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77"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78"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79"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80"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81"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082"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083" name="Вопрос 8"/>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8</a:t>
            </a:r>
          </a:p>
        </p:txBody>
      </p:sp>
      <p:pic>
        <p:nvPicPr>
          <p:cNvPr id="2084" name="image42.gif" descr="image42.gif"/>
          <p:cNvPicPr>
            <a:picLocks noChangeAspect="0"/>
          </p:cNvPicPr>
          <p:nvPr/>
        </p:nvPicPr>
        <p:blipFill>
          <a:blip r:embed="rId5">
            <a:extLst/>
          </a:blip>
          <a:stretch>
            <a:fillRect/>
          </a:stretch>
        </p:blipFill>
        <p:spPr>
          <a:xfrm>
            <a:off x="10020020" y="18574"/>
            <a:ext cx="4773120" cy="1988800"/>
          </a:xfrm>
          <a:prstGeom prst="rect">
            <a:avLst/>
          </a:prstGeom>
          <a:ln w="12700">
            <a:miter lim="400000"/>
          </a:ln>
        </p:spPr>
      </p:pic>
      <p:pic>
        <p:nvPicPr>
          <p:cNvPr id="2085"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2086" name="15 сек.mp3" descr="15 сек.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18385928" y="3699767"/>
            <a:ext cx="571501" cy="571501"/>
          </a:xfrm>
          <a:prstGeom prst="rect">
            <a:avLst/>
          </a:prstGeom>
          <a:ln w="12700">
            <a:miter lim="400000"/>
          </a:ln>
        </p:spPr>
      </p:pic>
      <p:sp>
        <p:nvSpPr>
          <p:cNvPr id="2087" name="Здоровье сгубишь – новое…"/>
          <p:cNvSpPr txBox="1"/>
          <p:nvPr/>
        </p:nvSpPr>
        <p:spPr>
          <a:xfrm>
            <a:off x="2746294" y="6158231"/>
            <a:ext cx="18891411"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Здоровье сгубишь – новое…</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7687999" fill="hold"/>
                                        <p:tgtEl>
                                          <p:spTgt spid="2086"/>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08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80"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481"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482"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483" name="Вопрос 4"/>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4</a:t>
            </a:r>
          </a:p>
        </p:txBody>
      </p:sp>
      <p:sp>
        <p:nvSpPr>
          <p:cNvPr id="484"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85"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86"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87"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88"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489" name="Раунд 1"/>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1</a:t>
            </a:r>
          </a:p>
        </p:txBody>
      </p:sp>
      <p:sp>
        <p:nvSpPr>
          <p:cNvPr id="490" name="Вопрос 4"/>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4</a:t>
            </a:r>
          </a:p>
        </p:txBody>
      </p:sp>
      <p:pic>
        <p:nvPicPr>
          <p:cNvPr id="491" name="image18.gif" descr="image18.gif"/>
          <p:cNvPicPr>
            <a:picLocks noChangeAspect="0"/>
          </p:cNvPicPr>
          <p:nvPr/>
        </p:nvPicPr>
        <p:blipFill>
          <a:blip r:embed="rId5">
            <a:extLst/>
          </a:blip>
          <a:stretch>
            <a:fillRect/>
          </a:stretch>
        </p:blipFill>
        <p:spPr>
          <a:xfrm>
            <a:off x="9959364" y="6127"/>
            <a:ext cx="4894431" cy="2039347"/>
          </a:xfrm>
          <a:prstGeom prst="rect">
            <a:avLst/>
          </a:prstGeom>
          <a:ln w="12700">
            <a:miter lim="400000"/>
          </a:ln>
        </p:spPr>
      </p:pic>
      <p:sp>
        <p:nvSpPr>
          <p:cNvPr id="492" name="Текст"/>
          <p:cNvSpPr txBox="1"/>
          <p:nvPr/>
        </p:nvSpPr>
        <p:spPr>
          <a:xfrm>
            <a:off x="593729" y="7885876"/>
            <a:ext cx="180339"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93" name="А  Сын Алексея Михайловича отравился табаком."/>
          <p:cNvSpPr txBox="1"/>
          <p:nvPr/>
        </p:nvSpPr>
        <p:spPr>
          <a:xfrm>
            <a:off x="148895" y="8865801"/>
            <a:ext cx="13351022" cy="19590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Medium"/>
                <a:ea typeface="Helvetica Neue Medium"/>
                <a:cs typeface="Helvetica Neue Medium"/>
                <a:sym typeface="Helvetica Neue Medium"/>
              </a:defRPr>
            </a:pPr>
            <a:r>
              <a:rPr b="1">
                <a:latin typeface="Helvetica Neue"/>
                <a:ea typeface="Helvetica Neue"/>
                <a:cs typeface="Helvetica Neue"/>
                <a:sym typeface="Helvetica Neue"/>
              </a:rPr>
              <a:t>А</a:t>
            </a:r>
            <a:r>
              <a:t>  Сын Алексея Михайловича отравился табаком.</a:t>
            </a:r>
          </a:p>
        </p:txBody>
      </p:sp>
      <p:sp>
        <p:nvSpPr>
          <p:cNvPr id="494" name="Б  Алексей Михайлович взял пример с европейских стран."/>
          <p:cNvSpPr txBox="1"/>
          <p:nvPr/>
        </p:nvSpPr>
        <p:spPr>
          <a:xfrm>
            <a:off x="967388" y="10726734"/>
            <a:ext cx="11306430" cy="19590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Medium"/>
                <a:ea typeface="Helvetica Neue Medium"/>
                <a:cs typeface="Helvetica Neue Medium"/>
                <a:sym typeface="Helvetica Neue Medium"/>
              </a:defRPr>
            </a:pPr>
            <a:r>
              <a:rPr b="1">
                <a:latin typeface="Helvetica Neue"/>
                <a:ea typeface="Helvetica Neue"/>
                <a:cs typeface="Helvetica Neue"/>
                <a:sym typeface="Helvetica Neue"/>
              </a:rPr>
              <a:t>Б</a:t>
            </a:r>
            <a:r>
              <a:t>  Алексей Михайлович взял пример с европейских стран.</a:t>
            </a:r>
          </a:p>
        </p:txBody>
      </p:sp>
      <p:sp>
        <p:nvSpPr>
          <p:cNvPr id="495" name="В  Пожар, который случился из-за курения."/>
          <p:cNvSpPr txBox="1"/>
          <p:nvPr/>
        </p:nvSpPr>
        <p:spPr>
          <a:xfrm>
            <a:off x="12859327" y="8865801"/>
            <a:ext cx="10988466" cy="19590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Medium"/>
                <a:ea typeface="Helvetica Neue Medium"/>
                <a:cs typeface="Helvetica Neue Medium"/>
                <a:sym typeface="Helvetica Neue Medium"/>
              </a:defRPr>
            </a:pPr>
            <a:r>
              <a:rPr b="1">
                <a:latin typeface="Helvetica Neue"/>
                <a:ea typeface="Helvetica Neue"/>
                <a:cs typeface="Helvetica Neue"/>
                <a:sym typeface="Helvetica Neue"/>
              </a:rPr>
              <a:t>В</a:t>
            </a:r>
            <a:r>
              <a:t>  Пожар, который случился из-за курения.</a:t>
            </a:r>
          </a:p>
        </p:txBody>
      </p:sp>
      <p:sp>
        <p:nvSpPr>
          <p:cNvPr id="496" name="Г  Подсказка Кардинала."/>
          <p:cNvSpPr txBox="1"/>
          <p:nvPr/>
        </p:nvSpPr>
        <p:spPr>
          <a:xfrm>
            <a:off x="12083762" y="10726734"/>
            <a:ext cx="11306430" cy="10192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Medium"/>
                <a:ea typeface="Helvetica Neue Medium"/>
                <a:cs typeface="Helvetica Neue Medium"/>
                <a:sym typeface="Helvetica Neue Medium"/>
              </a:defRPr>
            </a:pPr>
            <a:r>
              <a:rPr b="1">
                <a:latin typeface="Helvetica Neue"/>
                <a:ea typeface="Helvetica Neue"/>
                <a:cs typeface="Helvetica Neue"/>
                <a:sym typeface="Helvetica Neue"/>
              </a:rPr>
              <a:t>Г</a:t>
            </a:r>
            <a:r>
              <a:t>  Подсказка Кардинала.</a:t>
            </a:r>
          </a:p>
        </p:txBody>
      </p:sp>
      <p:pic>
        <p:nvPicPr>
          <p:cNvPr id="497"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498" name="1 раунд 30 sec Cee-Roo — Nina Simone.mp3" descr="1 раунд 30 sec Cee-Roo — Nina Simone.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18489711" y="2329259"/>
            <a:ext cx="571501" cy="571501"/>
          </a:xfrm>
          <a:prstGeom prst="rect">
            <a:avLst/>
          </a:prstGeom>
          <a:ln w="12700">
            <a:miter lim="400000"/>
          </a:ln>
        </p:spPr>
      </p:pic>
      <p:sp>
        <p:nvSpPr>
          <p:cNvPr id="499" name="После какого случая отец Великого Петра, Алексей Михайлович в 1634 г. ввел запрет на курение?"/>
          <p:cNvSpPr txBox="1"/>
          <p:nvPr/>
        </p:nvSpPr>
        <p:spPr>
          <a:xfrm>
            <a:off x="1376439" y="4441232"/>
            <a:ext cx="21631122" cy="42062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lnSpc>
                <a:spcPts val="13100"/>
              </a:lnSpc>
              <a:defRPr b="1" sz="9000"/>
            </a:lvl1pPr>
          </a:lstStyle>
          <a:p>
            <a:pPr/>
            <a:r>
              <a:t>После какого случая отец Великого Петра, Алексей Михайлович в 1634 г. ввел запрет на курение?</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31392000" fill="hold"/>
                                        <p:tgtEl>
                                          <p:spTgt spid="498"/>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498"/>
                </p:tgtEl>
              </p:cMediaNode>
            </p:audio>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89"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2090"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2091"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2092" name="Вопрос 9"/>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9</a:t>
            </a:r>
          </a:p>
        </p:txBody>
      </p:sp>
      <p:sp>
        <p:nvSpPr>
          <p:cNvPr id="209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94"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95"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96"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97"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98"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099"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100"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101" name="Вопрос 9"/>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9</a:t>
            </a:r>
          </a:p>
        </p:txBody>
      </p:sp>
      <p:pic>
        <p:nvPicPr>
          <p:cNvPr id="2102" name="image42.gif" descr="image42.gif"/>
          <p:cNvPicPr>
            <a:picLocks noChangeAspect="0"/>
          </p:cNvPicPr>
          <p:nvPr/>
        </p:nvPicPr>
        <p:blipFill>
          <a:blip r:embed="rId5">
            <a:extLst/>
          </a:blip>
          <a:stretch>
            <a:fillRect/>
          </a:stretch>
        </p:blipFill>
        <p:spPr>
          <a:xfrm>
            <a:off x="10020020" y="18574"/>
            <a:ext cx="4773120" cy="1988800"/>
          </a:xfrm>
          <a:prstGeom prst="rect">
            <a:avLst/>
          </a:prstGeom>
          <a:ln w="12700">
            <a:miter lim="400000"/>
          </a:ln>
        </p:spPr>
      </p:pic>
      <p:pic>
        <p:nvPicPr>
          <p:cNvPr id="2103"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2104" name="15 сек.mp3" descr="15 сек.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18385928" y="3699767"/>
            <a:ext cx="571501" cy="571501"/>
          </a:xfrm>
          <a:prstGeom prst="rect">
            <a:avLst/>
          </a:prstGeom>
          <a:ln w="12700">
            <a:miter lim="400000"/>
          </a:ln>
        </p:spPr>
      </p:pic>
      <p:sp>
        <p:nvSpPr>
          <p:cNvPr id="2105" name="Смолоду закалиться – на век…"/>
          <p:cNvSpPr txBox="1"/>
          <p:nvPr/>
        </p:nvSpPr>
        <p:spPr>
          <a:xfrm>
            <a:off x="2746294" y="6158231"/>
            <a:ext cx="18891411"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Смолоду закалиться – на век…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7687999" fill="hold"/>
                                        <p:tgtEl>
                                          <p:spTgt spid="2104"/>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104"/>
                </p:tgtEl>
              </p:cMediaNode>
            </p:audio>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07"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2108"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2109"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2110" name="Вопрос 10"/>
          <p:cNvSpPr txBox="1"/>
          <p:nvPr/>
        </p:nvSpPr>
        <p:spPr>
          <a:xfrm>
            <a:off x="18050158" y="160367"/>
            <a:ext cx="2913065"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10</a:t>
            </a:r>
          </a:p>
        </p:txBody>
      </p:sp>
      <p:sp>
        <p:nvSpPr>
          <p:cNvPr id="2111"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12"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13"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14"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15"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16"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17"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118"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119" name="Вопрос 10"/>
          <p:cNvSpPr txBox="1"/>
          <p:nvPr/>
        </p:nvSpPr>
        <p:spPr>
          <a:xfrm>
            <a:off x="10189100" y="2218172"/>
            <a:ext cx="433600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10</a:t>
            </a:r>
          </a:p>
        </p:txBody>
      </p:sp>
      <p:pic>
        <p:nvPicPr>
          <p:cNvPr id="2120" name="image42.gif" descr="image42.gif"/>
          <p:cNvPicPr>
            <a:picLocks noChangeAspect="0"/>
          </p:cNvPicPr>
          <p:nvPr/>
        </p:nvPicPr>
        <p:blipFill>
          <a:blip r:embed="rId5">
            <a:extLst/>
          </a:blip>
          <a:stretch>
            <a:fillRect/>
          </a:stretch>
        </p:blipFill>
        <p:spPr>
          <a:xfrm>
            <a:off x="10020020" y="18574"/>
            <a:ext cx="4773120" cy="1988800"/>
          </a:xfrm>
          <a:prstGeom prst="rect">
            <a:avLst/>
          </a:prstGeom>
          <a:ln w="12700">
            <a:miter lim="400000"/>
          </a:ln>
        </p:spPr>
      </p:pic>
      <p:pic>
        <p:nvPicPr>
          <p:cNvPr id="2121"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2122" name="15 сек.mp3" descr="15 сек.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18385928" y="3699767"/>
            <a:ext cx="571501" cy="571501"/>
          </a:xfrm>
          <a:prstGeom prst="rect">
            <a:avLst/>
          </a:prstGeom>
          <a:ln w="12700">
            <a:miter lim="400000"/>
          </a:ln>
        </p:spPr>
      </p:pic>
      <p:sp>
        <p:nvSpPr>
          <p:cNvPr id="2123" name="Здоровье не купишь, его разум…."/>
          <p:cNvSpPr txBox="1"/>
          <p:nvPr/>
        </p:nvSpPr>
        <p:spPr>
          <a:xfrm>
            <a:off x="2746294" y="6158231"/>
            <a:ext cx="18891411"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Здоровье не купишь, его разум….</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7687999" fill="hold"/>
                                        <p:tgtEl>
                                          <p:spTgt spid="2122"/>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122"/>
                </p:tgtEl>
              </p:cMediaNode>
            </p:audio>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25"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2126"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2127"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2128" name="Вопрос 11"/>
          <p:cNvSpPr txBox="1"/>
          <p:nvPr/>
        </p:nvSpPr>
        <p:spPr>
          <a:xfrm>
            <a:off x="18050158" y="160367"/>
            <a:ext cx="2913065"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11</a:t>
            </a:r>
          </a:p>
        </p:txBody>
      </p:sp>
      <p:sp>
        <p:nvSpPr>
          <p:cNvPr id="2129"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30"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31"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32"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33"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34"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35"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136"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137" name="Вопрос 11"/>
          <p:cNvSpPr txBox="1"/>
          <p:nvPr/>
        </p:nvSpPr>
        <p:spPr>
          <a:xfrm>
            <a:off x="10189100" y="2218172"/>
            <a:ext cx="433600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11</a:t>
            </a:r>
          </a:p>
        </p:txBody>
      </p:sp>
      <p:pic>
        <p:nvPicPr>
          <p:cNvPr id="2138" name="image42.gif" descr="image42.gif"/>
          <p:cNvPicPr>
            <a:picLocks noChangeAspect="0"/>
          </p:cNvPicPr>
          <p:nvPr/>
        </p:nvPicPr>
        <p:blipFill>
          <a:blip r:embed="rId5">
            <a:extLst/>
          </a:blip>
          <a:stretch>
            <a:fillRect/>
          </a:stretch>
        </p:blipFill>
        <p:spPr>
          <a:xfrm>
            <a:off x="10020020" y="18574"/>
            <a:ext cx="4773120" cy="1988800"/>
          </a:xfrm>
          <a:prstGeom prst="rect">
            <a:avLst/>
          </a:prstGeom>
          <a:ln w="12700">
            <a:miter lim="400000"/>
          </a:ln>
        </p:spPr>
      </p:pic>
      <p:pic>
        <p:nvPicPr>
          <p:cNvPr id="2139"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2140" name="15 сек.mp3" descr="15 сек.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18385928" y="3699767"/>
            <a:ext cx="571501" cy="571501"/>
          </a:xfrm>
          <a:prstGeom prst="rect">
            <a:avLst/>
          </a:prstGeom>
          <a:ln w="12700">
            <a:miter lim="400000"/>
          </a:ln>
        </p:spPr>
      </p:pic>
      <p:sp>
        <p:nvSpPr>
          <p:cNvPr id="2141" name="Нет здоровья, нет и…"/>
          <p:cNvSpPr txBox="1"/>
          <p:nvPr/>
        </p:nvSpPr>
        <p:spPr>
          <a:xfrm>
            <a:off x="2746295" y="6653958"/>
            <a:ext cx="18891410"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Нет здоровья, нет и…</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7687999" fill="hold"/>
                                        <p:tgtEl>
                                          <p:spTgt spid="2140"/>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140"/>
                </p:tgtEl>
              </p:cMediaNode>
            </p:audio>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43"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2144"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2145"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2146" name="Вопрос 12"/>
          <p:cNvSpPr txBox="1"/>
          <p:nvPr/>
        </p:nvSpPr>
        <p:spPr>
          <a:xfrm>
            <a:off x="18050158" y="160367"/>
            <a:ext cx="2913065"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12</a:t>
            </a:r>
          </a:p>
        </p:txBody>
      </p:sp>
      <p:sp>
        <p:nvSpPr>
          <p:cNvPr id="2147"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48"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49"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50"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51"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52"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53"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154"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155" name="Вопрос 12"/>
          <p:cNvSpPr txBox="1"/>
          <p:nvPr/>
        </p:nvSpPr>
        <p:spPr>
          <a:xfrm>
            <a:off x="10189100" y="2218172"/>
            <a:ext cx="433600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12</a:t>
            </a:r>
          </a:p>
        </p:txBody>
      </p:sp>
      <p:pic>
        <p:nvPicPr>
          <p:cNvPr id="2156" name="image42.gif" descr="image42.gif"/>
          <p:cNvPicPr>
            <a:picLocks noChangeAspect="0"/>
          </p:cNvPicPr>
          <p:nvPr/>
        </p:nvPicPr>
        <p:blipFill>
          <a:blip r:embed="rId5">
            <a:extLst/>
          </a:blip>
          <a:stretch>
            <a:fillRect/>
          </a:stretch>
        </p:blipFill>
        <p:spPr>
          <a:xfrm>
            <a:off x="10020020" y="18574"/>
            <a:ext cx="4773120" cy="1988800"/>
          </a:xfrm>
          <a:prstGeom prst="rect">
            <a:avLst/>
          </a:prstGeom>
          <a:ln w="12700">
            <a:miter lim="400000"/>
          </a:ln>
        </p:spPr>
      </p:pic>
      <p:pic>
        <p:nvPicPr>
          <p:cNvPr id="2157"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2158" name="15 сек.mp3" descr="15 сек.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18385928" y="3699767"/>
            <a:ext cx="571501" cy="571501"/>
          </a:xfrm>
          <a:prstGeom prst="rect">
            <a:avLst/>
          </a:prstGeom>
          <a:ln w="12700">
            <a:miter lim="400000"/>
          </a:ln>
        </p:spPr>
      </p:pic>
      <p:sp>
        <p:nvSpPr>
          <p:cNvPr id="2159" name="Больному и мёд не вкусен, а здоровый и камень…"/>
          <p:cNvSpPr txBox="1"/>
          <p:nvPr/>
        </p:nvSpPr>
        <p:spPr>
          <a:xfrm>
            <a:off x="2746294" y="5456682"/>
            <a:ext cx="18891411" cy="280263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9000">
                <a:latin typeface="Helvetica Neue"/>
                <a:ea typeface="Helvetica Neue"/>
                <a:cs typeface="Helvetica Neue"/>
                <a:sym typeface="Helvetica Neue"/>
              </a:defRPr>
            </a:lvl1pPr>
          </a:lstStyle>
          <a:p>
            <a:pPr>
              <a:defRPr>
                <a:latin typeface="+mn-lt"/>
                <a:ea typeface="+mn-ea"/>
                <a:cs typeface="+mn-cs"/>
                <a:sym typeface="Helvetica"/>
              </a:defRPr>
            </a:pPr>
            <a:r>
              <a:rPr>
                <a:latin typeface="Helvetica Neue"/>
                <a:ea typeface="Helvetica Neue"/>
                <a:cs typeface="Helvetica Neue"/>
                <a:sym typeface="Helvetica Neue"/>
              </a:rPr>
              <a:t>Больному и мёд не вкусен, а здоровый и камень…</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7687999" fill="hold"/>
                                        <p:tgtEl>
                                          <p:spTgt spid="2158"/>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158"/>
                </p:tgtEl>
              </p:cMediaNode>
            </p:audio>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38B73C"/>
        </a:solidFill>
      </p:bgPr>
    </p:bg>
    <p:spTree>
      <p:nvGrpSpPr>
        <p:cNvPr id="1" name=""/>
        <p:cNvGrpSpPr/>
        <p:nvPr/>
      </p:nvGrpSpPr>
      <p:grpSpPr>
        <a:xfrm>
          <a:off x="0" y="0"/>
          <a:ext cx="0" cy="0"/>
          <a:chOff x="0" y="0"/>
          <a:chExt cx="0" cy="0"/>
        </a:xfrm>
      </p:grpSpPr>
      <p:pic>
        <p:nvPicPr>
          <p:cNvPr id="2161"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2162"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2163"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2164" name="ПОВТОРИМ…"/>
          <p:cNvSpPr txBox="1"/>
          <p:nvPr/>
        </p:nvSpPr>
        <p:spPr>
          <a:xfrm>
            <a:off x="2590794" y="6007100"/>
            <a:ext cx="5574570" cy="2987035"/>
          </a:xfrm>
          <a:prstGeom prst="rect">
            <a:avLst/>
          </a:prstGeom>
          <a:solidFill>
            <a:srgbClr val="FF0079"/>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8800">
                <a:solidFill>
                  <a:srgbClr val="FFFFFF"/>
                </a:solidFill>
                <a:latin typeface="Impact"/>
                <a:ea typeface="Impact"/>
                <a:cs typeface="Impact"/>
                <a:sym typeface="Impact"/>
              </a:defRPr>
            </a:pPr>
            <a:r>
              <a:t>ПОВТОРИМ</a:t>
            </a:r>
            <a:endParaRPr sz="5600"/>
          </a:p>
          <a:p>
            <a:pPr algn="l" defTabSz="2438400">
              <a:defRPr sz="8800">
                <a:solidFill>
                  <a:srgbClr val="FFFFFF"/>
                </a:solidFill>
                <a:latin typeface="Impact"/>
                <a:ea typeface="Impact"/>
                <a:cs typeface="Impact"/>
                <a:sym typeface="Impact"/>
              </a:defRPr>
            </a:pPr>
            <a:r>
              <a:t>ВОПРОСЫ?</a:t>
            </a:r>
          </a:p>
        </p:txBody>
      </p:sp>
      <p:sp>
        <p:nvSpPr>
          <p:cNvPr id="2165" name="5 РАУНД"/>
          <p:cNvSpPr txBox="1"/>
          <p:nvPr/>
        </p:nvSpPr>
        <p:spPr>
          <a:xfrm>
            <a:off x="1993899" y="-746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5 РАУНД</a:t>
            </a:r>
          </a:p>
        </p:txBody>
      </p:sp>
      <p:sp>
        <p:nvSpPr>
          <p:cNvPr id="2166"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pic>
        <p:nvPicPr>
          <p:cNvPr id="2167" name="giphy.gif" descr="giphy.gif"/>
          <p:cNvPicPr>
            <a:picLocks noChangeAspect="0"/>
          </p:cNvPicPr>
          <p:nvPr/>
        </p:nvPicPr>
        <p:blipFill>
          <a:blip r:embed="rId4">
            <a:extLst/>
          </a:blip>
          <a:stretch>
            <a:fillRect/>
          </a:stretch>
        </p:blipFill>
        <p:spPr>
          <a:xfrm>
            <a:off x="8943669" y="4517067"/>
            <a:ext cx="14937285" cy="8389776"/>
          </a:xfrm>
          <a:prstGeom prst="rect">
            <a:avLst/>
          </a:prstGeom>
          <a:ln w="12700">
            <a:miter lim="400000"/>
          </a:ln>
        </p:spPr>
      </p:pic>
      <p:sp>
        <p:nvSpPr>
          <p:cNvPr id="2168" name="ЗАКОНЧИ ВЕРНО!"/>
          <p:cNvSpPr txBox="1"/>
          <p:nvPr/>
        </p:nvSpPr>
        <p:spPr>
          <a:xfrm>
            <a:off x="10268430" y="-115533"/>
            <a:ext cx="12899883" cy="2440935"/>
          </a:xfrm>
          <a:prstGeom prst="rect">
            <a:avLst/>
          </a:prstGeom>
          <a:solidFill>
            <a:srgbClr val="FF007F"/>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lvl1pPr algn="l" defTabSz="2438400">
              <a:lnSpc>
                <a:spcPct val="90000"/>
              </a:lnSpc>
              <a:defRPr sz="14200">
                <a:solidFill>
                  <a:srgbClr val="FFFFFF"/>
                </a:solidFill>
                <a:latin typeface="Impact"/>
                <a:ea typeface="Impact"/>
                <a:cs typeface="Impact"/>
                <a:sym typeface="Impact"/>
              </a:defRPr>
            </a:lvl1pPr>
          </a:lstStyle>
          <a:p>
            <a:pPr/>
            <a:r>
              <a:t>ЗАКОНЧИ ВЕРНО!</a:t>
            </a:r>
          </a:p>
        </p:txBody>
      </p:sp>
    </p:spTree>
  </p:cSld>
  <p:clrMapOvr>
    <a:masterClrMapping/>
  </p:clrMapOvr>
  <p:transition xmlns:p14="http://schemas.microsoft.com/office/powerpoint/2010/main" spd="med" advClick="1"/>
</p:sld>
</file>

<file path=ppt/slides/slide1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70"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171"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172" name="Вопрос 1"/>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a:t>
            </a:r>
          </a:p>
        </p:txBody>
      </p:sp>
      <p:sp>
        <p:nvSpPr>
          <p:cNvPr id="217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74"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75"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76"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77"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78"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79"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180"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181" name="Вопрос 1"/>
          <p:cNvSpPr txBox="1"/>
          <p:nvPr/>
        </p:nvSpPr>
        <p:spPr>
          <a:xfrm>
            <a:off x="10453160" y="1308100"/>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1</a:t>
            </a:r>
          </a:p>
        </p:txBody>
      </p:sp>
      <p:pic>
        <p:nvPicPr>
          <p:cNvPr id="2182"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183" name="Береги платье снову, а здоровье …"/>
          <p:cNvSpPr txBox="1"/>
          <p:nvPr/>
        </p:nvSpPr>
        <p:spPr>
          <a:xfrm>
            <a:off x="1214761" y="6653958"/>
            <a:ext cx="22383637"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Береги платье снову, а здоровье …</a:t>
            </a:r>
          </a:p>
        </p:txBody>
      </p:sp>
    </p:spTree>
  </p:cSld>
  <p:clrMapOvr>
    <a:masterClrMapping/>
  </p:clrMapOvr>
  <p:transition xmlns:p14="http://schemas.microsoft.com/office/powerpoint/2010/main" spd="med" advClick="1"/>
</p:sld>
</file>

<file path=ppt/slides/slide1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85"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186"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187" name="Вопрос 2"/>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2</a:t>
            </a:r>
          </a:p>
        </p:txBody>
      </p:sp>
      <p:sp>
        <p:nvSpPr>
          <p:cNvPr id="2188"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89"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90"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91"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92"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93"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194"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195"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196" name="Вопрос 2"/>
          <p:cNvSpPr txBox="1"/>
          <p:nvPr/>
        </p:nvSpPr>
        <p:spPr>
          <a:xfrm>
            <a:off x="10453160" y="1308100"/>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2</a:t>
            </a:r>
          </a:p>
        </p:txBody>
      </p:sp>
      <p:pic>
        <p:nvPicPr>
          <p:cNvPr id="2197"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198" name="Чистота – половина…"/>
          <p:cNvSpPr txBox="1"/>
          <p:nvPr/>
        </p:nvSpPr>
        <p:spPr>
          <a:xfrm>
            <a:off x="6435745" y="6158231"/>
            <a:ext cx="11512510" cy="1399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457200">
              <a:defRPr sz="8600"/>
            </a:lvl1pPr>
          </a:lstStyle>
          <a:p>
            <a:pPr/>
            <a:r>
              <a:t>Чистота – половина…</a:t>
            </a:r>
          </a:p>
        </p:txBody>
      </p:sp>
    </p:spTree>
  </p:cSld>
  <p:clrMapOvr>
    <a:masterClrMapping/>
  </p:clrMapOvr>
  <p:transition xmlns:p14="http://schemas.microsoft.com/office/powerpoint/2010/main" spd="med" advClick="1"/>
</p:sld>
</file>

<file path=ppt/slides/slide1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00"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201"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202" name="Вопрос 3"/>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3</a:t>
            </a:r>
          </a:p>
        </p:txBody>
      </p:sp>
      <p:sp>
        <p:nvSpPr>
          <p:cNvPr id="220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04"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05"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06"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07"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08"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09"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210"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211" name="Вопрос 3"/>
          <p:cNvSpPr txBox="1"/>
          <p:nvPr/>
        </p:nvSpPr>
        <p:spPr>
          <a:xfrm>
            <a:off x="10453160" y="1308100"/>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3</a:t>
            </a:r>
          </a:p>
        </p:txBody>
      </p:sp>
      <p:pic>
        <p:nvPicPr>
          <p:cNvPr id="2212"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213" name="Болен – лечись, а здоров…"/>
          <p:cNvSpPr txBox="1"/>
          <p:nvPr/>
        </p:nvSpPr>
        <p:spPr>
          <a:xfrm>
            <a:off x="5051563" y="6653958"/>
            <a:ext cx="14280874" cy="1399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457200">
              <a:defRPr sz="8600"/>
            </a:lvl1pPr>
          </a:lstStyle>
          <a:p>
            <a:pPr/>
            <a:r>
              <a:t>Болен – лечись, а здоров…</a:t>
            </a:r>
          </a:p>
        </p:txBody>
      </p:sp>
    </p:spTree>
  </p:cSld>
  <p:clrMapOvr>
    <a:masterClrMapping/>
  </p:clrMapOvr>
  <p:transition xmlns:p14="http://schemas.microsoft.com/office/powerpoint/2010/main" spd="med" advClick="1"/>
</p:sld>
</file>

<file path=ppt/slides/slide1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15"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216"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217" name="Вопрос 4"/>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4</a:t>
            </a:r>
          </a:p>
        </p:txBody>
      </p:sp>
      <p:sp>
        <p:nvSpPr>
          <p:cNvPr id="2218"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19"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20"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21"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22"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23"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24"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225"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226" name="Вопрос 4"/>
          <p:cNvSpPr txBox="1"/>
          <p:nvPr/>
        </p:nvSpPr>
        <p:spPr>
          <a:xfrm>
            <a:off x="10453160" y="1308100"/>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4</a:t>
            </a:r>
          </a:p>
        </p:txBody>
      </p:sp>
      <p:pic>
        <p:nvPicPr>
          <p:cNvPr id="2227"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228" name="Было бы здоровье, а счастье…"/>
          <p:cNvSpPr txBox="1"/>
          <p:nvPr/>
        </p:nvSpPr>
        <p:spPr>
          <a:xfrm>
            <a:off x="2746294" y="6653958"/>
            <a:ext cx="18891411"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Было бы здоровье, а счастье… </a:t>
            </a:r>
          </a:p>
        </p:txBody>
      </p:sp>
    </p:spTree>
  </p:cSld>
  <p:clrMapOvr>
    <a:masterClrMapping/>
  </p:clrMapOvr>
  <p:transition xmlns:p14="http://schemas.microsoft.com/office/powerpoint/2010/main" spd="med" advClick="1"/>
</p:sld>
</file>

<file path=ppt/slides/slide1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30"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231"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232" name="Вопрос 5"/>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5</a:t>
            </a:r>
          </a:p>
        </p:txBody>
      </p:sp>
      <p:sp>
        <p:nvSpPr>
          <p:cNvPr id="223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34"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35"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36"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37"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38"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39"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240"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241" name="Вопрос 5"/>
          <p:cNvSpPr txBox="1"/>
          <p:nvPr/>
        </p:nvSpPr>
        <p:spPr>
          <a:xfrm>
            <a:off x="10453160" y="1308100"/>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5</a:t>
            </a:r>
          </a:p>
        </p:txBody>
      </p:sp>
      <p:pic>
        <p:nvPicPr>
          <p:cNvPr id="2242"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243" name="Где здоровье, там и…"/>
          <p:cNvSpPr txBox="1"/>
          <p:nvPr/>
        </p:nvSpPr>
        <p:spPr>
          <a:xfrm>
            <a:off x="2746295" y="6638211"/>
            <a:ext cx="18891410" cy="143103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9000">
                <a:latin typeface="Helvetica Neue"/>
                <a:ea typeface="Helvetica Neue"/>
                <a:cs typeface="Helvetica Neue"/>
                <a:sym typeface="Helvetica Neue"/>
              </a:defRPr>
            </a:lvl1pPr>
          </a:lstStyle>
          <a:p>
            <a:pPr>
              <a:defRPr>
                <a:latin typeface="+mn-lt"/>
                <a:ea typeface="+mn-ea"/>
                <a:cs typeface="+mn-cs"/>
                <a:sym typeface="Helvetica"/>
              </a:defRPr>
            </a:pPr>
            <a:r>
              <a:rPr>
                <a:latin typeface="Helvetica Neue"/>
                <a:ea typeface="Helvetica Neue"/>
                <a:cs typeface="Helvetica Neue"/>
                <a:sym typeface="Helvetica Neue"/>
              </a:rPr>
              <a:t>Где здоровье, там и…</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01"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502"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503"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504" name="Вопрос 5"/>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5</a:t>
            </a:r>
          </a:p>
        </p:txBody>
      </p:sp>
      <p:sp>
        <p:nvSpPr>
          <p:cNvPr id="505"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506"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507"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508"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509"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510"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511" name="Раунд 1"/>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1</a:t>
            </a:r>
          </a:p>
        </p:txBody>
      </p:sp>
      <p:sp>
        <p:nvSpPr>
          <p:cNvPr id="512" name="Вопрос 5"/>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5</a:t>
            </a:r>
          </a:p>
        </p:txBody>
      </p:sp>
      <p:pic>
        <p:nvPicPr>
          <p:cNvPr id="513" name="image18.gif" descr="image18.gif"/>
          <p:cNvPicPr>
            <a:picLocks noChangeAspect="0"/>
          </p:cNvPicPr>
          <p:nvPr/>
        </p:nvPicPr>
        <p:blipFill>
          <a:blip r:embed="rId5">
            <a:extLst/>
          </a:blip>
          <a:stretch>
            <a:fillRect/>
          </a:stretch>
        </p:blipFill>
        <p:spPr>
          <a:xfrm>
            <a:off x="9959364" y="6127"/>
            <a:ext cx="4894431" cy="2039347"/>
          </a:xfrm>
          <a:prstGeom prst="rect">
            <a:avLst/>
          </a:prstGeom>
          <a:ln w="12700">
            <a:miter lim="400000"/>
          </a:ln>
        </p:spPr>
      </p:pic>
      <p:sp>
        <p:nvSpPr>
          <p:cNvPr id="514" name="Текст"/>
          <p:cNvSpPr txBox="1"/>
          <p:nvPr/>
        </p:nvSpPr>
        <p:spPr>
          <a:xfrm>
            <a:off x="1573695" y="4762469"/>
            <a:ext cx="180339"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515" name="Текст"/>
          <p:cNvSpPr txBox="1"/>
          <p:nvPr/>
        </p:nvSpPr>
        <p:spPr>
          <a:xfrm>
            <a:off x="2119500" y="10226854"/>
            <a:ext cx="180339"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516" name="Текст"/>
          <p:cNvSpPr txBox="1"/>
          <p:nvPr/>
        </p:nvSpPr>
        <p:spPr>
          <a:xfrm>
            <a:off x="2199993" y="6034246"/>
            <a:ext cx="180339"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517" name="Текст"/>
          <p:cNvSpPr txBox="1"/>
          <p:nvPr/>
        </p:nvSpPr>
        <p:spPr>
          <a:xfrm>
            <a:off x="2122829" y="6103257"/>
            <a:ext cx="180339"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518" name="Текст"/>
          <p:cNvSpPr txBox="1"/>
          <p:nvPr/>
        </p:nvSpPr>
        <p:spPr>
          <a:xfrm>
            <a:off x="1673971" y="7745950"/>
            <a:ext cx="180339"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519" name="Г В письме римского военачальника Плиния"/>
          <p:cNvSpPr txBox="1"/>
          <p:nvPr/>
        </p:nvSpPr>
        <p:spPr>
          <a:xfrm>
            <a:off x="13269331" y="11573137"/>
            <a:ext cx="9113258" cy="19344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a:ea typeface="Helvetica Neue"/>
                <a:cs typeface="Helvetica Neue"/>
                <a:sym typeface="Helvetica Neue"/>
              </a:defRPr>
            </a:pPr>
            <a:r>
              <a:rPr b="1"/>
              <a:t>Г</a:t>
            </a:r>
            <a:r>
              <a:t> В письме римского военачальника Плиния</a:t>
            </a:r>
          </a:p>
        </p:txBody>
      </p:sp>
      <p:sp>
        <p:nvSpPr>
          <p:cNvPr id="520" name="А В лечебнике китайского императора Шэнь-нуна"/>
          <p:cNvSpPr txBox="1"/>
          <p:nvPr/>
        </p:nvSpPr>
        <p:spPr>
          <a:xfrm>
            <a:off x="892991" y="9701476"/>
            <a:ext cx="11412916" cy="19344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a:ea typeface="Helvetica Neue"/>
                <a:cs typeface="Helvetica Neue"/>
                <a:sym typeface="Helvetica Neue"/>
              </a:defRPr>
            </a:pPr>
            <a:r>
              <a:rPr b="1"/>
              <a:t>А</a:t>
            </a:r>
            <a:r>
              <a:t> В лечебнике китайского императора Шэнь-нуна</a:t>
            </a:r>
          </a:p>
        </p:txBody>
      </p:sp>
      <p:sp>
        <p:nvSpPr>
          <p:cNvPr id="521" name="В На шумерских глиняных табличках из Ниппура"/>
          <p:cNvSpPr txBox="1"/>
          <p:nvPr/>
        </p:nvSpPr>
        <p:spPr>
          <a:xfrm>
            <a:off x="1623750" y="11573137"/>
            <a:ext cx="9951398" cy="19344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a:ea typeface="Helvetica Neue"/>
                <a:cs typeface="Helvetica Neue"/>
                <a:sym typeface="Helvetica Neue"/>
              </a:defRPr>
            </a:pPr>
            <a:r>
              <a:rPr b="1"/>
              <a:t>В</a:t>
            </a:r>
            <a:r>
              <a:t> На шумерских глиняных табличках из Ниппура</a:t>
            </a:r>
          </a:p>
        </p:txBody>
      </p:sp>
      <p:sp>
        <p:nvSpPr>
          <p:cNvPr id="522" name="Б Это все выдумка."/>
          <p:cNvSpPr txBox="1"/>
          <p:nvPr/>
        </p:nvSpPr>
        <p:spPr>
          <a:xfrm>
            <a:off x="12488244" y="9851824"/>
            <a:ext cx="9951398" cy="10192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a:ea typeface="Helvetica Neue"/>
                <a:cs typeface="Helvetica Neue"/>
                <a:sym typeface="Helvetica Neue"/>
              </a:defRPr>
            </a:pPr>
            <a:r>
              <a:rPr b="1"/>
              <a:t>Б</a:t>
            </a:r>
            <a:r>
              <a:t> Это все выдумка.</a:t>
            </a:r>
          </a:p>
        </p:txBody>
      </p:sp>
      <p:pic>
        <p:nvPicPr>
          <p:cNvPr id="523"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524" name="1 раунд 30 sec Cee-Roo — Nina Simone.mp3" descr="1 раунд 30 sec Cee-Roo — Nina Simone.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18921511" y="3446859"/>
            <a:ext cx="571501" cy="571501"/>
          </a:xfrm>
          <a:prstGeom prst="rect">
            <a:avLst/>
          </a:prstGeom>
          <a:ln w="12700">
            <a:miter lim="400000"/>
          </a:ln>
        </p:spPr>
      </p:pic>
      <p:sp>
        <p:nvSpPr>
          <p:cNvPr id="525" name="Наркотические вещества были известны человечеству и применялись как лечебное и одурманивающее средство ещё в глубокой древности. А где зафиксировано первое письменное упоминание о наркотических веществах?"/>
          <p:cNvSpPr txBox="1"/>
          <p:nvPr/>
        </p:nvSpPr>
        <p:spPr>
          <a:xfrm>
            <a:off x="65423" y="3635471"/>
            <a:ext cx="23890585" cy="5679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lnSpc>
                <a:spcPts val="11000"/>
              </a:lnSpc>
              <a:defRPr sz="7300"/>
            </a:lvl1pPr>
          </a:lstStyle>
          <a:p>
            <a:pPr/>
            <a:r>
              <a:t>Наркотические вещества были известны человечеству и применялись как лечебное и одурманивающее средство ещё в глубокой древности. А где зафиксировано первое письменное упоминание о наркотических веществах?</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31392000" fill="hold"/>
                                        <p:tgtEl>
                                          <p:spTgt spid="524"/>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524"/>
                </p:tgtEl>
              </p:cMediaNode>
            </p:audio>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45"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246"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247" name="Вопрос 6"/>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6</a:t>
            </a:r>
          </a:p>
        </p:txBody>
      </p:sp>
      <p:sp>
        <p:nvSpPr>
          <p:cNvPr id="2248"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49"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50"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51"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52"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53"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54"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255"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256" name="Вопрос 6"/>
          <p:cNvSpPr txBox="1"/>
          <p:nvPr/>
        </p:nvSpPr>
        <p:spPr>
          <a:xfrm>
            <a:off x="10453160" y="1308100"/>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6</a:t>
            </a:r>
          </a:p>
        </p:txBody>
      </p:sp>
      <p:pic>
        <p:nvPicPr>
          <p:cNvPr id="2257"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258" name="Двигайся больше – проживёшь…"/>
          <p:cNvSpPr txBox="1"/>
          <p:nvPr/>
        </p:nvSpPr>
        <p:spPr>
          <a:xfrm>
            <a:off x="2746294" y="6653958"/>
            <a:ext cx="18891411"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Двигайся больше – проживёшь…</a:t>
            </a:r>
          </a:p>
        </p:txBody>
      </p:sp>
    </p:spTree>
  </p:cSld>
  <p:clrMapOvr>
    <a:masterClrMapping/>
  </p:clrMapOvr>
  <p:transition xmlns:p14="http://schemas.microsoft.com/office/powerpoint/2010/main" spd="med" advClick="1"/>
</p:sld>
</file>

<file path=ppt/slides/slide1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60"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261"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262" name="Вопрос 7"/>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7</a:t>
            </a:r>
          </a:p>
        </p:txBody>
      </p:sp>
      <p:sp>
        <p:nvSpPr>
          <p:cNvPr id="226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64"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65"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66"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67"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68"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69"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270"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271" name="Вопрос 7"/>
          <p:cNvSpPr txBox="1"/>
          <p:nvPr/>
        </p:nvSpPr>
        <p:spPr>
          <a:xfrm>
            <a:off x="10453160" y="1308100"/>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7</a:t>
            </a:r>
          </a:p>
        </p:txBody>
      </p:sp>
      <p:pic>
        <p:nvPicPr>
          <p:cNvPr id="2272"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273" name="Забота о здоровье – лучшее…"/>
          <p:cNvSpPr txBox="1"/>
          <p:nvPr/>
        </p:nvSpPr>
        <p:spPr>
          <a:xfrm>
            <a:off x="2746294" y="6158231"/>
            <a:ext cx="18891411"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Забота о здоровье – лучшее…</a:t>
            </a:r>
          </a:p>
        </p:txBody>
      </p:sp>
    </p:spTree>
  </p:cSld>
  <p:clrMapOvr>
    <a:masterClrMapping/>
  </p:clrMapOvr>
  <p:transition xmlns:p14="http://schemas.microsoft.com/office/powerpoint/2010/main" spd="med" advClick="1"/>
</p:sld>
</file>

<file path=ppt/slides/slide1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75"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276"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277" name="Вопрос 8"/>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8</a:t>
            </a:r>
          </a:p>
        </p:txBody>
      </p:sp>
      <p:sp>
        <p:nvSpPr>
          <p:cNvPr id="2278"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79"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80"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81"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82"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83"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84"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285"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286" name="Вопрос 8"/>
          <p:cNvSpPr txBox="1"/>
          <p:nvPr/>
        </p:nvSpPr>
        <p:spPr>
          <a:xfrm>
            <a:off x="10453160" y="1308100"/>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8</a:t>
            </a:r>
          </a:p>
        </p:txBody>
      </p:sp>
      <p:pic>
        <p:nvPicPr>
          <p:cNvPr id="2287"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288" name="Здоровье сгубишь – новое…"/>
          <p:cNvSpPr txBox="1"/>
          <p:nvPr/>
        </p:nvSpPr>
        <p:spPr>
          <a:xfrm>
            <a:off x="2746294" y="6158231"/>
            <a:ext cx="18891411"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Здоровье сгубишь – новое…</a:t>
            </a:r>
          </a:p>
        </p:txBody>
      </p:sp>
    </p:spTree>
  </p:cSld>
  <p:clrMapOvr>
    <a:masterClrMapping/>
  </p:clrMapOvr>
  <p:transition xmlns:p14="http://schemas.microsoft.com/office/powerpoint/2010/main" spd="med" advClick="1"/>
</p:sld>
</file>

<file path=ppt/slides/slide1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90"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291"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292" name="Вопрос 9"/>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9</a:t>
            </a:r>
          </a:p>
        </p:txBody>
      </p:sp>
      <p:sp>
        <p:nvSpPr>
          <p:cNvPr id="229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94"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95"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96"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97"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98"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299"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300"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301" name="Вопрос 9"/>
          <p:cNvSpPr txBox="1"/>
          <p:nvPr/>
        </p:nvSpPr>
        <p:spPr>
          <a:xfrm>
            <a:off x="10453160" y="1308100"/>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9</a:t>
            </a:r>
          </a:p>
        </p:txBody>
      </p:sp>
      <p:pic>
        <p:nvPicPr>
          <p:cNvPr id="2302"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303" name="Смолоду закалиться – на век…"/>
          <p:cNvSpPr txBox="1"/>
          <p:nvPr/>
        </p:nvSpPr>
        <p:spPr>
          <a:xfrm>
            <a:off x="2746294" y="6158231"/>
            <a:ext cx="18891411"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Смолоду закалиться – на век… </a:t>
            </a:r>
          </a:p>
        </p:txBody>
      </p:sp>
    </p:spTree>
  </p:cSld>
  <p:clrMapOvr>
    <a:masterClrMapping/>
  </p:clrMapOvr>
  <p:transition xmlns:p14="http://schemas.microsoft.com/office/powerpoint/2010/main" spd="med" advClick="1"/>
</p:sld>
</file>

<file path=ppt/slides/slide1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05"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306"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307" name="Вопрос 10"/>
          <p:cNvSpPr txBox="1"/>
          <p:nvPr/>
        </p:nvSpPr>
        <p:spPr>
          <a:xfrm>
            <a:off x="18050158" y="160367"/>
            <a:ext cx="2913065"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10</a:t>
            </a:r>
          </a:p>
        </p:txBody>
      </p:sp>
      <p:sp>
        <p:nvSpPr>
          <p:cNvPr id="2308"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09"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10"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11"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12"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13"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14"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315"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316" name="Вопрос 10"/>
          <p:cNvSpPr txBox="1"/>
          <p:nvPr/>
        </p:nvSpPr>
        <p:spPr>
          <a:xfrm>
            <a:off x="10189100" y="1308099"/>
            <a:ext cx="433600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10</a:t>
            </a:r>
          </a:p>
        </p:txBody>
      </p:sp>
      <p:pic>
        <p:nvPicPr>
          <p:cNvPr id="2317"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318" name="Здоровье не купишь, его разум…."/>
          <p:cNvSpPr txBox="1"/>
          <p:nvPr/>
        </p:nvSpPr>
        <p:spPr>
          <a:xfrm>
            <a:off x="2746294" y="6158231"/>
            <a:ext cx="18891411"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Здоровье не купишь, его разум….</a:t>
            </a:r>
          </a:p>
        </p:txBody>
      </p:sp>
    </p:spTree>
  </p:cSld>
  <p:clrMapOvr>
    <a:masterClrMapping/>
  </p:clrMapOvr>
  <p:transition xmlns:p14="http://schemas.microsoft.com/office/powerpoint/2010/main" spd="med" advClick="1"/>
</p:sld>
</file>

<file path=ppt/slides/slide1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20"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321"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322" name="Вопрос 11"/>
          <p:cNvSpPr txBox="1"/>
          <p:nvPr/>
        </p:nvSpPr>
        <p:spPr>
          <a:xfrm>
            <a:off x="18050158" y="160367"/>
            <a:ext cx="2913065"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11</a:t>
            </a:r>
          </a:p>
        </p:txBody>
      </p:sp>
      <p:sp>
        <p:nvSpPr>
          <p:cNvPr id="232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24"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25"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26"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27"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28"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29"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330"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331" name="Вопрос 11"/>
          <p:cNvSpPr txBox="1"/>
          <p:nvPr/>
        </p:nvSpPr>
        <p:spPr>
          <a:xfrm>
            <a:off x="10189100" y="1308099"/>
            <a:ext cx="433600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11</a:t>
            </a:r>
          </a:p>
        </p:txBody>
      </p:sp>
      <p:pic>
        <p:nvPicPr>
          <p:cNvPr id="2332"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333" name="Нет здоровья, нет и…"/>
          <p:cNvSpPr txBox="1"/>
          <p:nvPr/>
        </p:nvSpPr>
        <p:spPr>
          <a:xfrm>
            <a:off x="2746295" y="6653958"/>
            <a:ext cx="18891410"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Нет здоровья, нет и…</a:t>
            </a:r>
          </a:p>
        </p:txBody>
      </p:sp>
    </p:spTree>
  </p:cSld>
  <p:clrMapOvr>
    <a:masterClrMapping/>
  </p:clrMapOvr>
  <p:transition xmlns:p14="http://schemas.microsoft.com/office/powerpoint/2010/main" spd="med" advClick="1"/>
</p:sld>
</file>

<file path=ppt/slides/slide1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35"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336"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337" name="Вопрос 12"/>
          <p:cNvSpPr txBox="1"/>
          <p:nvPr/>
        </p:nvSpPr>
        <p:spPr>
          <a:xfrm>
            <a:off x="18050158" y="160367"/>
            <a:ext cx="2913065"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12</a:t>
            </a:r>
          </a:p>
        </p:txBody>
      </p:sp>
      <p:sp>
        <p:nvSpPr>
          <p:cNvPr id="2338"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39"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40"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41"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42"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43"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44"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345"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346" name="Вопрос 12"/>
          <p:cNvSpPr txBox="1"/>
          <p:nvPr/>
        </p:nvSpPr>
        <p:spPr>
          <a:xfrm>
            <a:off x="10189100" y="1308099"/>
            <a:ext cx="433600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12</a:t>
            </a:r>
          </a:p>
        </p:txBody>
      </p:sp>
      <p:pic>
        <p:nvPicPr>
          <p:cNvPr id="2347"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348" name="Больному и мёд не вкусен, а здоровый и камень…"/>
          <p:cNvSpPr txBox="1"/>
          <p:nvPr/>
        </p:nvSpPr>
        <p:spPr>
          <a:xfrm>
            <a:off x="2746294" y="6086466"/>
            <a:ext cx="18891411" cy="280263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9000">
                <a:latin typeface="Helvetica Neue"/>
                <a:ea typeface="Helvetica Neue"/>
                <a:cs typeface="Helvetica Neue"/>
                <a:sym typeface="Helvetica Neue"/>
              </a:defRPr>
            </a:lvl1pPr>
          </a:lstStyle>
          <a:p>
            <a:pPr>
              <a:defRPr>
                <a:latin typeface="+mn-lt"/>
                <a:ea typeface="+mn-ea"/>
                <a:cs typeface="+mn-cs"/>
                <a:sym typeface="Helvetica"/>
              </a:defRPr>
            </a:pPr>
            <a:r>
              <a:rPr>
                <a:latin typeface="Helvetica Neue"/>
                <a:ea typeface="Helvetica Neue"/>
                <a:cs typeface="Helvetica Neue"/>
                <a:sym typeface="Helvetica Neue"/>
              </a:rPr>
              <a:t>Больному и мёд не вкусен, а здоровый и камень…</a:t>
            </a:r>
          </a:p>
        </p:txBody>
      </p:sp>
    </p:spTree>
  </p:cSld>
  <p:clrMapOvr>
    <a:masterClrMapping/>
  </p:clrMapOvr>
  <p:transition xmlns:p14="http://schemas.microsoft.com/office/powerpoint/2010/main" spd="med" advClick="1"/>
</p:sld>
</file>

<file path=ppt/slides/slide1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38B73C"/>
        </a:solidFill>
      </p:bgPr>
    </p:bg>
    <p:spTree>
      <p:nvGrpSpPr>
        <p:cNvPr id="1" name=""/>
        <p:cNvGrpSpPr/>
        <p:nvPr/>
      </p:nvGrpSpPr>
      <p:grpSpPr>
        <a:xfrm>
          <a:off x="0" y="0"/>
          <a:ext cx="0" cy="0"/>
          <a:chOff x="0" y="0"/>
          <a:chExt cx="0" cy="0"/>
        </a:xfrm>
      </p:grpSpPr>
      <p:pic>
        <p:nvPicPr>
          <p:cNvPr id="2350"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pic>
        <p:nvPicPr>
          <p:cNvPr id="2351" name="2Fm.gif" descr="2Fm.gif"/>
          <p:cNvPicPr>
            <a:picLocks noChangeAspect="0"/>
          </p:cNvPicPr>
          <p:nvPr/>
        </p:nvPicPr>
        <p:blipFill>
          <a:blip r:embed="rId3">
            <a:extLst/>
          </a:blip>
          <a:stretch>
            <a:fillRect/>
          </a:stretch>
        </p:blipFill>
        <p:spPr>
          <a:xfrm>
            <a:off x="11618359" y="2992746"/>
            <a:ext cx="12753693" cy="9405529"/>
          </a:xfrm>
          <a:prstGeom prst="rect">
            <a:avLst/>
          </a:prstGeom>
          <a:ln w="12700">
            <a:miter lim="400000"/>
          </a:ln>
        </p:spPr>
      </p:pic>
      <p:sp>
        <p:nvSpPr>
          <p:cNvPr id="2352"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2353" name="готовый1.png" descr="готовый1.png"/>
          <p:cNvPicPr>
            <a:picLocks noChangeAspect="1"/>
          </p:cNvPicPr>
          <p:nvPr/>
        </p:nvPicPr>
        <p:blipFill>
          <a:blip r:embed="rId4">
            <a:extLst/>
          </a:blip>
          <a:stretch>
            <a:fillRect/>
          </a:stretch>
        </p:blipFill>
        <p:spPr>
          <a:xfrm>
            <a:off x="339200" y="730879"/>
            <a:ext cx="2070540" cy="2181399"/>
          </a:xfrm>
          <a:prstGeom prst="rect">
            <a:avLst/>
          </a:prstGeom>
          <a:ln w="12700">
            <a:miter lim="400000"/>
          </a:ln>
        </p:spPr>
      </p:pic>
      <p:sp>
        <p:nvSpPr>
          <p:cNvPr id="2354" name="5 РАУНД"/>
          <p:cNvSpPr txBox="1"/>
          <p:nvPr/>
        </p:nvSpPr>
        <p:spPr>
          <a:xfrm>
            <a:off x="1968499" y="-746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5 РАУНД</a:t>
            </a:r>
          </a:p>
        </p:txBody>
      </p:sp>
      <p:sp>
        <p:nvSpPr>
          <p:cNvPr id="2355"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pic>
        <p:nvPicPr>
          <p:cNvPr id="2356" name="отбивка.mp3" descr="отбивка.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12720240" y="4619426"/>
            <a:ext cx="571501" cy="571501"/>
          </a:xfrm>
          <a:prstGeom prst="rect">
            <a:avLst/>
          </a:prstGeom>
          <a:ln w="12700">
            <a:miter lim="400000"/>
          </a:ln>
        </p:spPr>
      </p:pic>
      <p:sp>
        <p:nvSpPr>
          <p:cNvPr id="2357" name="СДЕМ БЛАНКИИИ,…"/>
          <p:cNvSpPr txBox="1"/>
          <p:nvPr/>
        </p:nvSpPr>
        <p:spPr>
          <a:xfrm>
            <a:off x="3112663" y="4601793"/>
            <a:ext cx="8507416" cy="6187435"/>
          </a:xfrm>
          <a:prstGeom prst="rect">
            <a:avLst/>
          </a:prstGeom>
          <a:solidFill>
            <a:srgbClr val="E5006A"/>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9600">
                <a:solidFill>
                  <a:srgbClr val="FFFFFF"/>
                </a:solidFill>
                <a:latin typeface="Impact"/>
                <a:ea typeface="Impact"/>
                <a:cs typeface="Impact"/>
                <a:sym typeface="Impact"/>
              </a:defRPr>
            </a:pPr>
            <a:r>
              <a:t>СДЕМ БЛАНКИИИ,</a:t>
            </a:r>
          </a:p>
          <a:p>
            <a:pPr algn="l" defTabSz="2438400">
              <a:defRPr sz="9600">
                <a:solidFill>
                  <a:srgbClr val="FFFFFF"/>
                </a:solidFill>
                <a:latin typeface="Impact"/>
                <a:ea typeface="Impact"/>
                <a:cs typeface="Impact"/>
                <a:sym typeface="Impact"/>
              </a:defRPr>
            </a:pPr>
            <a:r>
              <a:t>ВРЕМЯ</a:t>
            </a:r>
          </a:p>
          <a:p>
            <a:pPr algn="l" defTabSz="2438400">
              <a:defRPr sz="9600">
                <a:solidFill>
                  <a:srgbClr val="FFFFFF"/>
                </a:solidFill>
                <a:latin typeface="Impact"/>
                <a:ea typeface="Impact"/>
                <a:cs typeface="Impact"/>
                <a:sym typeface="Impact"/>
              </a:defRPr>
            </a:pPr>
            <a:r>
              <a:t>ПОШЛО!</a:t>
            </a:r>
          </a:p>
        </p:txBody>
      </p:sp>
      <p:sp>
        <p:nvSpPr>
          <p:cNvPr id="2358" name="ЗАКОНЧИ ВЕРНО!"/>
          <p:cNvSpPr txBox="1"/>
          <p:nvPr/>
        </p:nvSpPr>
        <p:spPr>
          <a:xfrm>
            <a:off x="10268430" y="-115533"/>
            <a:ext cx="12899883" cy="2440935"/>
          </a:xfrm>
          <a:prstGeom prst="rect">
            <a:avLst/>
          </a:prstGeom>
          <a:solidFill>
            <a:srgbClr val="FF007F"/>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lvl1pPr algn="l" defTabSz="2438400">
              <a:lnSpc>
                <a:spcPct val="90000"/>
              </a:lnSpc>
              <a:defRPr sz="14200">
                <a:solidFill>
                  <a:srgbClr val="FFFFFF"/>
                </a:solidFill>
                <a:latin typeface="Impact"/>
                <a:ea typeface="Impact"/>
                <a:cs typeface="Impact"/>
                <a:sym typeface="Impact"/>
              </a:defRPr>
            </a:lvl1pPr>
          </a:lstStyle>
          <a:p>
            <a:pPr/>
            <a:r>
              <a:t>ЗАКОНЧИ ВЕРНО!</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14703674" fill="hold"/>
                                        <p:tgtEl>
                                          <p:spTgt spid="2356"/>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356"/>
                </p:tgtEl>
              </p:cMediaNode>
            </p:audio>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38B73C"/>
        </a:solidFill>
      </p:bgPr>
    </p:bg>
    <p:spTree>
      <p:nvGrpSpPr>
        <p:cNvPr id="1" name=""/>
        <p:cNvGrpSpPr/>
        <p:nvPr/>
      </p:nvGrpSpPr>
      <p:grpSpPr>
        <a:xfrm>
          <a:off x="0" y="0"/>
          <a:ext cx="0" cy="0"/>
          <a:chOff x="0" y="0"/>
          <a:chExt cx="0" cy="0"/>
        </a:xfrm>
      </p:grpSpPr>
      <p:pic>
        <p:nvPicPr>
          <p:cNvPr id="2360"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2361"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2362"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2363" name="5 РАУНД"/>
          <p:cNvSpPr txBox="1"/>
          <p:nvPr/>
        </p:nvSpPr>
        <p:spPr>
          <a:xfrm>
            <a:off x="1968499" y="-746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5 РАУНД</a:t>
            </a:r>
          </a:p>
        </p:txBody>
      </p:sp>
      <p:sp>
        <p:nvSpPr>
          <p:cNvPr id="2364"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pic>
        <p:nvPicPr>
          <p:cNvPr id="2365" name="переход к правильным ответам Art Official Cage.mp3" descr="переход к правильным ответам Art Official Cage.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2720339" y="4953595"/>
            <a:ext cx="571501" cy="571501"/>
          </a:xfrm>
          <a:prstGeom prst="rect">
            <a:avLst/>
          </a:prstGeom>
          <a:ln w="12700">
            <a:miter lim="400000"/>
          </a:ln>
        </p:spPr>
      </p:pic>
      <p:sp>
        <p:nvSpPr>
          <p:cNvPr id="2366" name="ОТВЕТЫ…"/>
          <p:cNvSpPr txBox="1"/>
          <p:nvPr/>
        </p:nvSpPr>
        <p:spPr>
          <a:xfrm>
            <a:off x="2705057" y="5504840"/>
            <a:ext cx="8507416" cy="6187435"/>
          </a:xfrm>
          <a:prstGeom prst="rect">
            <a:avLst/>
          </a:prstGeom>
          <a:solidFill>
            <a:srgbClr val="E5006A"/>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9600">
                <a:solidFill>
                  <a:srgbClr val="FFFFFF"/>
                </a:solidFill>
                <a:latin typeface="Impact"/>
                <a:ea typeface="Impact"/>
                <a:cs typeface="Impact"/>
                <a:sym typeface="Impact"/>
              </a:defRPr>
            </a:pPr>
            <a:r>
              <a:t>ОТВЕТЫ</a:t>
            </a:r>
          </a:p>
          <a:p>
            <a:pPr algn="l" defTabSz="2438400">
              <a:defRPr sz="9600">
                <a:solidFill>
                  <a:srgbClr val="FFFFFF"/>
                </a:solidFill>
                <a:latin typeface="Impact"/>
                <a:ea typeface="Impact"/>
                <a:cs typeface="Impact"/>
                <a:sym typeface="Impact"/>
              </a:defRPr>
            </a:pPr>
            <a:r>
              <a:t>БОЛЬШЕ</a:t>
            </a:r>
          </a:p>
          <a:p>
            <a:pPr algn="l" defTabSz="2438400">
              <a:defRPr sz="9600">
                <a:solidFill>
                  <a:srgbClr val="FFFFFF"/>
                </a:solidFill>
                <a:latin typeface="Impact"/>
                <a:ea typeface="Impact"/>
                <a:cs typeface="Impact"/>
                <a:sym typeface="Impact"/>
              </a:defRPr>
            </a:pPr>
            <a:r>
              <a:t>НЕ ПРИНИМАЮТСЯ!</a:t>
            </a:r>
          </a:p>
        </p:txBody>
      </p:sp>
      <p:pic>
        <p:nvPicPr>
          <p:cNvPr id="2367" name="TfvQ.gif" descr="TfvQ.gif"/>
          <p:cNvPicPr>
            <a:picLocks noChangeAspect="0"/>
          </p:cNvPicPr>
          <p:nvPr/>
        </p:nvPicPr>
        <p:blipFill>
          <a:blip r:embed="rId7">
            <a:extLst/>
          </a:blip>
          <a:stretch>
            <a:fillRect/>
          </a:stretch>
        </p:blipFill>
        <p:spPr>
          <a:xfrm>
            <a:off x="11953552" y="4145160"/>
            <a:ext cx="11890140" cy="8906796"/>
          </a:xfrm>
          <a:prstGeom prst="rect">
            <a:avLst/>
          </a:prstGeom>
          <a:ln w="12700">
            <a:miter lim="400000"/>
          </a:ln>
        </p:spPr>
      </p:pic>
      <p:sp>
        <p:nvSpPr>
          <p:cNvPr id="2368" name="ЗАКОНЧИ ВЕРНО!"/>
          <p:cNvSpPr txBox="1"/>
          <p:nvPr/>
        </p:nvSpPr>
        <p:spPr>
          <a:xfrm>
            <a:off x="10268430" y="-115533"/>
            <a:ext cx="12899883" cy="2440935"/>
          </a:xfrm>
          <a:prstGeom prst="rect">
            <a:avLst/>
          </a:prstGeom>
          <a:solidFill>
            <a:srgbClr val="FF007F"/>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lvl1pPr algn="l" defTabSz="2438400">
              <a:lnSpc>
                <a:spcPct val="90000"/>
              </a:lnSpc>
              <a:defRPr sz="14200">
                <a:solidFill>
                  <a:srgbClr val="FFFFFF"/>
                </a:solidFill>
                <a:latin typeface="Impact"/>
                <a:ea typeface="Impact"/>
                <a:cs typeface="Impact"/>
                <a:sym typeface="Impact"/>
              </a:defRPr>
            </a:lvl1pPr>
          </a:lstStyle>
          <a:p>
            <a:pPr/>
            <a:r>
              <a:t>ЗАКОНЧИ ВЕРНО!</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41568000" fill="hold"/>
                                        <p:tgtEl>
                                          <p:spTgt spid="2365"/>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365"/>
                </p:tgtEl>
              </p:cMediaNode>
            </p:audio>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38B73C"/>
        </a:solidFill>
      </p:bgPr>
    </p:bg>
    <p:spTree>
      <p:nvGrpSpPr>
        <p:cNvPr id="1" name=""/>
        <p:cNvGrpSpPr/>
        <p:nvPr/>
      </p:nvGrpSpPr>
      <p:grpSpPr>
        <a:xfrm>
          <a:off x="0" y="0"/>
          <a:ext cx="0" cy="0"/>
          <a:chOff x="0" y="0"/>
          <a:chExt cx="0" cy="0"/>
        </a:xfrm>
      </p:grpSpPr>
      <p:pic>
        <p:nvPicPr>
          <p:cNvPr id="2370"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2371"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2372"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2373" name="А ТЕПЕРЬ —…"/>
          <p:cNvSpPr txBox="1"/>
          <p:nvPr/>
        </p:nvSpPr>
        <p:spPr>
          <a:xfrm>
            <a:off x="2590800" y="6007100"/>
            <a:ext cx="8343483" cy="3215635"/>
          </a:xfrm>
          <a:prstGeom prst="rect">
            <a:avLst/>
          </a:prstGeom>
          <a:solidFill>
            <a:srgbClr val="FF0079"/>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9600">
                <a:solidFill>
                  <a:srgbClr val="FFFFFF"/>
                </a:solidFill>
                <a:latin typeface="Impact"/>
                <a:ea typeface="Impact"/>
                <a:cs typeface="Impact"/>
                <a:sym typeface="Impact"/>
              </a:defRPr>
            </a:pPr>
            <a:r>
              <a:t>А ТЕПЕРЬ —</a:t>
            </a:r>
            <a:endParaRPr sz="5600"/>
          </a:p>
          <a:p>
            <a:pPr algn="l" defTabSz="2438400">
              <a:defRPr sz="9600">
                <a:solidFill>
                  <a:srgbClr val="FFFFFF"/>
                </a:solidFill>
                <a:latin typeface="Impact"/>
                <a:ea typeface="Impact"/>
                <a:cs typeface="Impact"/>
                <a:sym typeface="Impact"/>
              </a:defRPr>
            </a:pPr>
            <a:r>
              <a:rPr sz="5600"/>
              <a:t>ПРОВЕРИМ </a:t>
            </a:r>
            <a:r>
              <a:t>ОТВЕТЫ!</a:t>
            </a:r>
          </a:p>
        </p:txBody>
      </p:sp>
      <p:sp>
        <p:nvSpPr>
          <p:cNvPr id="2374" name="5 РАУНД"/>
          <p:cNvSpPr txBox="1"/>
          <p:nvPr/>
        </p:nvSpPr>
        <p:spPr>
          <a:xfrm>
            <a:off x="1968499" y="-746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5 РАУНД</a:t>
            </a:r>
          </a:p>
        </p:txBody>
      </p:sp>
      <p:sp>
        <p:nvSpPr>
          <p:cNvPr id="2375"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pic>
        <p:nvPicPr>
          <p:cNvPr id="2376" name="Broken Drum (Original Mix).mp3" descr="Broken Drum (Original Mix).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2714287" y="4924722"/>
            <a:ext cx="571501" cy="571501"/>
          </a:xfrm>
          <a:prstGeom prst="rect">
            <a:avLst/>
          </a:prstGeom>
          <a:ln w="12700">
            <a:miter lim="400000"/>
          </a:ln>
        </p:spPr>
      </p:pic>
      <p:pic>
        <p:nvPicPr>
          <p:cNvPr id="2377" name="SecondhandRelievedHoki-size_restricted.gif" descr="SecondhandRelievedHoki-size_restricted.gif"/>
          <p:cNvPicPr>
            <a:picLocks noChangeAspect="0"/>
          </p:cNvPicPr>
          <p:nvPr/>
        </p:nvPicPr>
        <p:blipFill>
          <a:blip r:embed="rId7">
            <a:extLst/>
          </a:blip>
          <a:stretch>
            <a:fillRect/>
          </a:stretch>
        </p:blipFill>
        <p:spPr>
          <a:xfrm>
            <a:off x="10927140" y="4432205"/>
            <a:ext cx="13152216" cy="7391545"/>
          </a:xfrm>
          <a:prstGeom prst="rect">
            <a:avLst/>
          </a:prstGeom>
          <a:ln w="12700">
            <a:miter lim="400000"/>
          </a:ln>
        </p:spPr>
      </p:pic>
      <p:sp>
        <p:nvSpPr>
          <p:cNvPr id="2378" name="ЗАКОНЧИ ВЕРНО!"/>
          <p:cNvSpPr txBox="1"/>
          <p:nvPr/>
        </p:nvSpPr>
        <p:spPr>
          <a:xfrm>
            <a:off x="10268430" y="-115533"/>
            <a:ext cx="12899883" cy="2440935"/>
          </a:xfrm>
          <a:prstGeom prst="rect">
            <a:avLst/>
          </a:prstGeom>
          <a:solidFill>
            <a:srgbClr val="FF007F"/>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lvl1pPr algn="l" defTabSz="2438400">
              <a:lnSpc>
                <a:spcPct val="90000"/>
              </a:lnSpc>
              <a:defRPr sz="14200">
                <a:solidFill>
                  <a:srgbClr val="FFFFFF"/>
                </a:solidFill>
                <a:latin typeface="Impact"/>
                <a:ea typeface="Impact"/>
                <a:cs typeface="Impact"/>
                <a:sym typeface="Impact"/>
              </a:defRPr>
            </a:lvl1pPr>
          </a:lstStyle>
          <a:p>
            <a:pPr/>
            <a:r>
              <a:t>ЗАКОНЧИ ВЕРНО!</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41095993" fill="hold"/>
                                        <p:tgtEl>
                                          <p:spTgt spid="2376"/>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37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27"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528"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529"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530" name="Вопрос 6"/>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6</a:t>
            </a:r>
          </a:p>
        </p:txBody>
      </p:sp>
      <p:sp>
        <p:nvSpPr>
          <p:cNvPr id="531"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532"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533"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534"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535"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536" name="Раунд 1"/>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1</a:t>
            </a:r>
          </a:p>
        </p:txBody>
      </p:sp>
      <p:pic>
        <p:nvPicPr>
          <p:cNvPr id="537" name="image18.gif" descr="image18.gif"/>
          <p:cNvPicPr>
            <a:picLocks noChangeAspect="0"/>
          </p:cNvPicPr>
          <p:nvPr/>
        </p:nvPicPr>
        <p:blipFill>
          <a:blip r:embed="rId5">
            <a:extLst/>
          </a:blip>
          <a:stretch>
            <a:fillRect/>
          </a:stretch>
        </p:blipFill>
        <p:spPr>
          <a:xfrm>
            <a:off x="9959364" y="6127"/>
            <a:ext cx="4894431" cy="2039347"/>
          </a:xfrm>
          <a:prstGeom prst="rect">
            <a:avLst/>
          </a:prstGeom>
          <a:ln w="12700">
            <a:miter lim="400000"/>
          </a:ln>
        </p:spPr>
      </p:pic>
      <p:sp>
        <p:nvSpPr>
          <p:cNvPr id="538" name="Текст"/>
          <p:cNvSpPr txBox="1"/>
          <p:nvPr/>
        </p:nvSpPr>
        <p:spPr>
          <a:xfrm>
            <a:off x="1573695" y="4762469"/>
            <a:ext cx="180339"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539" name="Текст"/>
          <p:cNvSpPr txBox="1"/>
          <p:nvPr/>
        </p:nvSpPr>
        <p:spPr>
          <a:xfrm>
            <a:off x="1396191" y="4919899"/>
            <a:ext cx="180339"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540" name="Вопрос 6"/>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6</a:t>
            </a:r>
          </a:p>
        </p:txBody>
      </p:sp>
      <p:sp>
        <p:nvSpPr>
          <p:cNvPr id="541" name="А  Корневая система мха"/>
          <p:cNvSpPr txBox="1"/>
          <p:nvPr/>
        </p:nvSpPr>
        <p:spPr>
          <a:xfrm>
            <a:off x="13400535" y="6969144"/>
            <a:ext cx="9460493" cy="9326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5400">
                <a:latin typeface="Helvetica Neue Medium"/>
                <a:ea typeface="Helvetica Neue Medium"/>
                <a:cs typeface="Helvetica Neue Medium"/>
                <a:sym typeface="Helvetica Neue Medium"/>
              </a:defRPr>
            </a:lvl1pPr>
          </a:lstStyle>
          <a:p>
            <a:pPr/>
            <a:r>
              <a:t>А  Корневая система мха   </a:t>
            </a:r>
          </a:p>
        </p:txBody>
      </p:sp>
      <p:sp>
        <p:nvSpPr>
          <p:cNvPr id="542" name="Б  Лапки постельного клеща"/>
          <p:cNvSpPr txBox="1"/>
          <p:nvPr/>
        </p:nvSpPr>
        <p:spPr>
          <a:xfrm>
            <a:off x="13403930" y="8479984"/>
            <a:ext cx="10834813" cy="9326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5400">
                <a:latin typeface="Helvetica Neue Medium"/>
                <a:ea typeface="Helvetica Neue Medium"/>
                <a:cs typeface="Helvetica Neue Medium"/>
                <a:sym typeface="Helvetica Neue Medium"/>
              </a:defRPr>
            </a:lvl1pPr>
          </a:lstStyle>
          <a:p>
            <a:pPr/>
            <a:r>
              <a:t>Б  Лапки постельного клеща</a:t>
            </a:r>
          </a:p>
        </p:txBody>
      </p:sp>
      <p:sp>
        <p:nvSpPr>
          <p:cNvPr id="543" name="В  Замок-липучка"/>
          <p:cNvSpPr txBox="1"/>
          <p:nvPr/>
        </p:nvSpPr>
        <p:spPr>
          <a:xfrm>
            <a:off x="12773913" y="9944054"/>
            <a:ext cx="8251120" cy="9326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5400">
                <a:latin typeface="Helvetica Neue Medium"/>
                <a:ea typeface="Helvetica Neue Medium"/>
                <a:cs typeface="Helvetica Neue Medium"/>
                <a:sym typeface="Helvetica Neue Medium"/>
              </a:defRPr>
            </a:lvl1pPr>
          </a:lstStyle>
          <a:p>
            <a:pPr/>
            <a:r>
              <a:t>В  Замок-липучка</a:t>
            </a:r>
          </a:p>
        </p:txBody>
      </p:sp>
      <p:sp>
        <p:nvSpPr>
          <p:cNvPr id="544" name="Г  Депилятор во время работы"/>
          <p:cNvSpPr txBox="1"/>
          <p:nvPr/>
        </p:nvSpPr>
        <p:spPr>
          <a:xfrm>
            <a:off x="13571281" y="11408123"/>
            <a:ext cx="11180624" cy="9326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5400">
                <a:latin typeface="Helvetica Neue Medium"/>
                <a:ea typeface="Helvetica Neue Medium"/>
                <a:cs typeface="Helvetica Neue Medium"/>
                <a:sym typeface="Helvetica Neue Medium"/>
              </a:defRPr>
            </a:lvl1pPr>
          </a:lstStyle>
          <a:p>
            <a:pPr/>
            <a:r>
              <a:t>Г  Депилятор во время работы</a:t>
            </a:r>
          </a:p>
        </p:txBody>
      </p:sp>
      <p:pic>
        <p:nvPicPr>
          <p:cNvPr id="545"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546" name="1 раунд 30 sec Cee-Roo — Nina Simone.mp3" descr="1 раунд 30 sec Cee-Roo — Nina Simone.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17702311" y="2151459"/>
            <a:ext cx="571501" cy="571501"/>
          </a:xfrm>
          <a:prstGeom prst="rect">
            <a:avLst/>
          </a:prstGeom>
          <a:ln w="12700">
            <a:miter lim="400000"/>
          </a:ln>
        </p:spPr>
      </p:pic>
      <p:pic>
        <p:nvPicPr>
          <p:cNvPr id="547" name="Снимок экрана 2016-07-04 в 1.36.08.png" descr="Снимок экрана 2016-07-04 в 1.36.08.png"/>
          <p:cNvPicPr>
            <a:picLocks noChangeAspect="1"/>
          </p:cNvPicPr>
          <p:nvPr/>
        </p:nvPicPr>
        <p:blipFill>
          <a:blip r:embed="rId10">
            <a:extLst/>
          </a:blip>
          <a:srcRect l="0" t="0" r="14388" b="0"/>
          <a:stretch>
            <a:fillRect/>
          </a:stretch>
        </p:blipFill>
        <p:spPr>
          <a:xfrm>
            <a:off x="1859189" y="5481476"/>
            <a:ext cx="11552351" cy="7651171"/>
          </a:xfrm>
          <a:prstGeom prst="rect">
            <a:avLst/>
          </a:prstGeom>
          <a:ln w="12700">
            <a:miter lim="400000"/>
          </a:ln>
        </p:spPr>
      </p:pic>
      <p:sp>
        <p:nvSpPr>
          <p:cNvPr id="548" name="Что изображено на фотографии, сделанной…"/>
          <p:cNvSpPr txBox="1"/>
          <p:nvPr/>
        </p:nvSpPr>
        <p:spPr>
          <a:xfrm>
            <a:off x="1993039" y="3557724"/>
            <a:ext cx="20827082" cy="1828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r>
              <a:t>Что изображено на фотографии, сделанной </a:t>
            </a:r>
          </a:p>
          <a:p>
            <a:pPr/>
            <a:r>
              <a:t>электронным микроскопом?</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31392000" fill="hold"/>
                                        <p:tgtEl>
                                          <p:spTgt spid="546"/>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546"/>
                </p:tgtEl>
              </p:cMediaNode>
            </p:audio>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80"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381"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382" name="Вопрос 1"/>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a:t>
            </a:r>
          </a:p>
        </p:txBody>
      </p:sp>
      <p:sp>
        <p:nvSpPr>
          <p:cNvPr id="238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84"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85"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86"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87"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88"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389"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390"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391" name="Вопрос 1"/>
          <p:cNvSpPr txBox="1"/>
          <p:nvPr/>
        </p:nvSpPr>
        <p:spPr>
          <a:xfrm>
            <a:off x="10453160" y="1308100"/>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1</a:t>
            </a:r>
          </a:p>
        </p:txBody>
      </p:sp>
      <p:pic>
        <p:nvPicPr>
          <p:cNvPr id="2392"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393" name="СМОЛОДУ"/>
          <p:cNvSpPr txBox="1"/>
          <p:nvPr/>
        </p:nvSpPr>
        <p:spPr>
          <a:xfrm>
            <a:off x="9694952" y="9437978"/>
            <a:ext cx="5423256" cy="1310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8000"/>
            </a:lvl1pPr>
          </a:lstStyle>
          <a:p>
            <a:pPr/>
            <a:r>
              <a:t>СМОЛОДУ</a:t>
            </a:r>
          </a:p>
        </p:txBody>
      </p:sp>
      <p:pic>
        <p:nvPicPr>
          <p:cNvPr id="2394" name="Отбивка - Moscow Calling (версия 1) [Evan Thompson].mp3" descr="Отбивка - Moscow Calling (версия 1)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4676518" y="4160915"/>
            <a:ext cx="571501" cy="571501"/>
          </a:xfrm>
          <a:prstGeom prst="rect">
            <a:avLst/>
          </a:prstGeom>
          <a:ln w="12700">
            <a:miter lim="400000"/>
          </a:ln>
        </p:spPr>
      </p:pic>
      <p:sp>
        <p:nvSpPr>
          <p:cNvPr id="2395" name="Береги платье снову, а здоровье …"/>
          <p:cNvSpPr txBox="1"/>
          <p:nvPr/>
        </p:nvSpPr>
        <p:spPr>
          <a:xfrm>
            <a:off x="1214761" y="6158231"/>
            <a:ext cx="22383637"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Береги платье снову, а здоровье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7845755" fill="hold"/>
                                        <p:tgtEl>
                                          <p:spTgt spid="2394"/>
                                        </p:tgtEl>
                                      </p:cBhvr>
                                    </p:cmd>
                                  </p:childTnLst>
                                </p:cTn>
                              </p:par>
                            </p:childTnLst>
                          </p:cTn>
                        </p:par>
                        <p:par>
                          <p:cTn id="7" fill="hold">
                            <p:stCondLst>
                              <p:cond delay="7845755"/>
                            </p:stCondLst>
                            <p:childTnLst>
                              <p:par>
                                <p:cTn id="8" presetClass="entr" nodeType="afterEffect" presetSubtype="32" presetID="23" grpId="2" fill="hold">
                                  <p:stCondLst>
                                    <p:cond delay="0"/>
                                  </p:stCondLst>
                                  <p:iterate type="el" backwards="0">
                                    <p:tmAbs val="0"/>
                                  </p:iterate>
                                  <p:childTnLst>
                                    <p:set>
                                      <p:cBhvr>
                                        <p:cTn id="9" fill="hold"/>
                                        <p:tgtEl>
                                          <p:spTgt spid="2393"/>
                                        </p:tgtEl>
                                        <p:attrNameLst>
                                          <p:attrName>style.visibility</p:attrName>
                                        </p:attrNameLst>
                                      </p:cBhvr>
                                      <p:to>
                                        <p:strVal val="visible"/>
                                      </p:to>
                                    </p:set>
                                    <p:anim calcmode="lin" valueType="num">
                                      <p:cBhvr>
                                        <p:cTn id="10" dur="1000" fill="hold"/>
                                        <p:tgtEl>
                                          <p:spTgt spid="2393"/>
                                        </p:tgtEl>
                                        <p:attrNameLst>
                                          <p:attrName>ppt_w</p:attrName>
                                        </p:attrNameLst>
                                      </p:cBhvr>
                                      <p:tavLst>
                                        <p:tav tm="0">
                                          <p:val>
                                            <p:strVal val="4*#ppt_w"/>
                                          </p:val>
                                        </p:tav>
                                        <p:tav tm="100000">
                                          <p:val>
                                            <p:strVal val="#ppt_w"/>
                                          </p:val>
                                        </p:tav>
                                      </p:tavLst>
                                    </p:anim>
                                    <p:anim calcmode="lin" valueType="num">
                                      <p:cBhvr>
                                        <p:cTn id="11" dur="1000" fill="hold"/>
                                        <p:tgtEl>
                                          <p:spTgt spid="2393"/>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2394"/>
                </p:tgtEl>
              </p:cMediaNode>
            </p:audio>
          </p:childTnLst>
        </p:cTn>
      </p:par>
    </p:tnLst>
    <p:bldLst>
      <p:bldP build="whole" bldLvl="1" animBg="1" rev="0" advAuto="0" spid="2393" grpId="2"/>
    </p:bldLst>
  </p:timing>
</p:sld>
</file>

<file path=ppt/slides/slide1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97"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398"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399" name="Вопрос 2"/>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2</a:t>
            </a:r>
          </a:p>
        </p:txBody>
      </p:sp>
      <p:sp>
        <p:nvSpPr>
          <p:cNvPr id="2400"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01"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02"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03"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04"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05"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06"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407"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408" name="Вопрос 2"/>
          <p:cNvSpPr txBox="1"/>
          <p:nvPr/>
        </p:nvSpPr>
        <p:spPr>
          <a:xfrm>
            <a:off x="10453160" y="1308100"/>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2</a:t>
            </a:r>
          </a:p>
        </p:txBody>
      </p:sp>
      <p:pic>
        <p:nvPicPr>
          <p:cNvPr id="2409"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410" name="ЗДОРОВЬЯ"/>
          <p:cNvSpPr txBox="1"/>
          <p:nvPr/>
        </p:nvSpPr>
        <p:spPr>
          <a:xfrm>
            <a:off x="9220667" y="9706154"/>
            <a:ext cx="5942666" cy="1310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8000"/>
            </a:lvl1pPr>
          </a:lstStyle>
          <a:p>
            <a:pPr/>
            <a:r>
              <a:t>ЗДОРОВЬЯ</a:t>
            </a:r>
          </a:p>
        </p:txBody>
      </p:sp>
      <p:pic>
        <p:nvPicPr>
          <p:cNvPr id="2411" name="Отбивка - Moscow Calling (версия 1) [Evan Thompson].mp3" descr="Отбивка - Moscow Calling (версия 1)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4676518" y="4160915"/>
            <a:ext cx="571501" cy="571501"/>
          </a:xfrm>
          <a:prstGeom prst="rect">
            <a:avLst/>
          </a:prstGeom>
          <a:ln w="12700">
            <a:miter lim="400000"/>
          </a:ln>
        </p:spPr>
      </p:pic>
      <p:sp>
        <p:nvSpPr>
          <p:cNvPr id="2412" name="Чистота – половина…"/>
          <p:cNvSpPr txBox="1"/>
          <p:nvPr/>
        </p:nvSpPr>
        <p:spPr>
          <a:xfrm>
            <a:off x="6435745" y="6158231"/>
            <a:ext cx="11512510" cy="1399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457200">
              <a:defRPr sz="8600"/>
            </a:lvl1pPr>
          </a:lstStyle>
          <a:p>
            <a:pPr/>
            <a:r>
              <a:t>Чистота – половина…</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7845755" fill="hold"/>
                                        <p:tgtEl>
                                          <p:spTgt spid="2411"/>
                                        </p:tgtEl>
                                      </p:cBhvr>
                                    </p:cmd>
                                  </p:childTnLst>
                                </p:cTn>
                              </p:par>
                            </p:childTnLst>
                          </p:cTn>
                        </p:par>
                        <p:par>
                          <p:cTn id="7" fill="hold">
                            <p:stCondLst>
                              <p:cond delay="7845755"/>
                            </p:stCondLst>
                            <p:childTnLst>
                              <p:par>
                                <p:cTn id="8" presetClass="entr" nodeType="afterEffect" presetSubtype="32" presetID="23" grpId="2" fill="hold">
                                  <p:stCondLst>
                                    <p:cond delay="0"/>
                                  </p:stCondLst>
                                  <p:iterate type="el" backwards="0">
                                    <p:tmAbs val="0"/>
                                  </p:iterate>
                                  <p:childTnLst>
                                    <p:set>
                                      <p:cBhvr>
                                        <p:cTn id="9" fill="hold"/>
                                        <p:tgtEl>
                                          <p:spTgt spid="2410"/>
                                        </p:tgtEl>
                                        <p:attrNameLst>
                                          <p:attrName>style.visibility</p:attrName>
                                        </p:attrNameLst>
                                      </p:cBhvr>
                                      <p:to>
                                        <p:strVal val="visible"/>
                                      </p:to>
                                    </p:set>
                                    <p:anim calcmode="lin" valueType="num">
                                      <p:cBhvr>
                                        <p:cTn id="10" dur="1000" fill="hold"/>
                                        <p:tgtEl>
                                          <p:spTgt spid="2410"/>
                                        </p:tgtEl>
                                        <p:attrNameLst>
                                          <p:attrName>ppt_w</p:attrName>
                                        </p:attrNameLst>
                                      </p:cBhvr>
                                      <p:tavLst>
                                        <p:tav tm="0">
                                          <p:val>
                                            <p:strVal val="4*#ppt_w"/>
                                          </p:val>
                                        </p:tav>
                                        <p:tav tm="100000">
                                          <p:val>
                                            <p:strVal val="#ppt_w"/>
                                          </p:val>
                                        </p:tav>
                                      </p:tavLst>
                                    </p:anim>
                                    <p:anim calcmode="lin" valueType="num">
                                      <p:cBhvr>
                                        <p:cTn id="11" dur="1000" fill="hold"/>
                                        <p:tgtEl>
                                          <p:spTgt spid="2410"/>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2411"/>
                </p:tgtEl>
              </p:cMediaNode>
            </p:audio>
          </p:childTnLst>
        </p:cTn>
      </p:par>
    </p:tnLst>
    <p:bldLst>
      <p:bldP build="whole" bldLvl="1" animBg="1" rev="0" advAuto="0" spid="2410" grpId="2"/>
    </p:bldLst>
  </p:timing>
</p:sld>
</file>

<file path=ppt/slides/slide1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14"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415"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416" name="Вопрос 3"/>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3</a:t>
            </a:r>
          </a:p>
        </p:txBody>
      </p:sp>
      <p:sp>
        <p:nvSpPr>
          <p:cNvPr id="2417"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18"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19"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20"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21"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22"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23"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424"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425" name="Вопрос 3"/>
          <p:cNvSpPr txBox="1"/>
          <p:nvPr/>
        </p:nvSpPr>
        <p:spPr>
          <a:xfrm>
            <a:off x="10453160" y="1308100"/>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3</a:t>
            </a:r>
          </a:p>
        </p:txBody>
      </p:sp>
      <p:pic>
        <p:nvPicPr>
          <p:cNvPr id="2426"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427" name="БРЕГИСЬ"/>
          <p:cNvSpPr txBox="1"/>
          <p:nvPr/>
        </p:nvSpPr>
        <p:spPr>
          <a:xfrm>
            <a:off x="9731643" y="9848745"/>
            <a:ext cx="4920714" cy="1310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8000"/>
            </a:lvl1pPr>
          </a:lstStyle>
          <a:p>
            <a:pPr/>
            <a:r>
              <a:t>БРЕГИСЬ</a:t>
            </a:r>
          </a:p>
        </p:txBody>
      </p:sp>
      <p:pic>
        <p:nvPicPr>
          <p:cNvPr id="2428" name="Отбивка - Moscow Calling (версия 1) [Evan Thompson].mp3" descr="Отбивка - Moscow Calling (версия 1)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1076000" y="4568521"/>
            <a:ext cx="571501" cy="571501"/>
          </a:xfrm>
          <a:prstGeom prst="rect">
            <a:avLst/>
          </a:prstGeom>
          <a:ln w="12700">
            <a:miter lim="400000"/>
          </a:ln>
        </p:spPr>
      </p:pic>
      <p:sp>
        <p:nvSpPr>
          <p:cNvPr id="2429" name="Болен – лечись, а здоров…"/>
          <p:cNvSpPr txBox="1"/>
          <p:nvPr/>
        </p:nvSpPr>
        <p:spPr>
          <a:xfrm>
            <a:off x="5051563" y="6653958"/>
            <a:ext cx="14280874" cy="1399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457200">
              <a:defRPr sz="8600"/>
            </a:lvl1pPr>
          </a:lstStyle>
          <a:p>
            <a:pPr/>
            <a:r>
              <a:t>Болен – лечись, а здоров…</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7845755" fill="hold"/>
                                        <p:tgtEl>
                                          <p:spTgt spid="2428"/>
                                        </p:tgtEl>
                                      </p:cBhvr>
                                    </p:cmd>
                                  </p:childTnLst>
                                </p:cTn>
                              </p:par>
                            </p:childTnLst>
                          </p:cTn>
                        </p:par>
                        <p:par>
                          <p:cTn id="7" fill="hold">
                            <p:stCondLst>
                              <p:cond delay="7845755"/>
                            </p:stCondLst>
                            <p:childTnLst>
                              <p:par>
                                <p:cTn id="8" presetClass="entr" nodeType="afterEffect" presetSubtype="32" presetID="23" grpId="2" fill="hold">
                                  <p:stCondLst>
                                    <p:cond delay="0"/>
                                  </p:stCondLst>
                                  <p:iterate type="el" backwards="0">
                                    <p:tmAbs val="0"/>
                                  </p:iterate>
                                  <p:childTnLst>
                                    <p:set>
                                      <p:cBhvr>
                                        <p:cTn id="9" fill="hold"/>
                                        <p:tgtEl>
                                          <p:spTgt spid="2427"/>
                                        </p:tgtEl>
                                        <p:attrNameLst>
                                          <p:attrName>style.visibility</p:attrName>
                                        </p:attrNameLst>
                                      </p:cBhvr>
                                      <p:to>
                                        <p:strVal val="visible"/>
                                      </p:to>
                                    </p:set>
                                    <p:anim calcmode="lin" valueType="num">
                                      <p:cBhvr>
                                        <p:cTn id="10" dur="1000" fill="hold"/>
                                        <p:tgtEl>
                                          <p:spTgt spid="2427"/>
                                        </p:tgtEl>
                                        <p:attrNameLst>
                                          <p:attrName>ppt_w</p:attrName>
                                        </p:attrNameLst>
                                      </p:cBhvr>
                                      <p:tavLst>
                                        <p:tav tm="0">
                                          <p:val>
                                            <p:strVal val="4*#ppt_w"/>
                                          </p:val>
                                        </p:tav>
                                        <p:tav tm="100000">
                                          <p:val>
                                            <p:strVal val="#ppt_w"/>
                                          </p:val>
                                        </p:tav>
                                      </p:tavLst>
                                    </p:anim>
                                    <p:anim calcmode="lin" valueType="num">
                                      <p:cBhvr>
                                        <p:cTn id="11" dur="1000" fill="hold"/>
                                        <p:tgtEl>
                                          <p:spTgt spid="2427"/>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2428"/>
                </p:tgtEl>
              </p:cMediaNode>
            </p:audio>
          </p:childTnLst>
        </p:cTn>
      </p:par>
    </p:tnLst>
    <p:bldLst>
      <p:bldP build="whole" bldLvl="1" animBg="1" rev="0" advAuto="0" spid="2427" grpId="2"/>
    </p:bldLst>
  </p:timing>
</p:sld>
</file>

<file path=ppt/slides/slide1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31"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432"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433" name="Вопрос 4"/>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4</a:t>
            </a:r>
          </a:p>
        </p:txBody>
      </p:sp>
      <p:sp>
        <p:nvSpPr>
          <p:cNvPr id="2434"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35"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36"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37"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38"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39"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40"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441"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442" name="Вопрос 4"/>
          <p:cNvSpPr txBox="1"/>
          <p:nvPr/>
        </p:nvSpPr>
        <p:spPr>
          <a:xfrm>
            <a:off x="10453160" y="1308100"/>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4</a:t>
            </a:r>
          </a:p>
        </p:txBody>
      </p:sp>
      <p:pic>
        <p:nvPicPr>
          <p:cNvPr id="2443"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444" name="Было бы здоровье, а счастье…"/>
          <p:cNvSpPr txBox="1"/>
          <p:nvPr/>
        </p:nvSpPr>
        <p:spPr>
          <a:xfrm>
            <a:off x="2746295" y="6158231"/>
            <a:ext cx="18891410"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Было бы здоровье, а счастье… </a:t>
            </a:r>
          </a:p>
        </p:txBody>
      </p:sp>
      <p:sp>
        <p:nvSpPr>
          <p:cNvPr id="2445" name="НАЙДЁТСЯ"/>
          <p:cNvSpPr txBox="1"/>
          <p:nvPr/>
        </p:nvSpPr>
        <p:spPr>
          <a:xfrm>
            <a:off x="9280694" y="9706154"/>
            <a:ext cx="5822612" cy="1310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8000"/>
            </a:lvl1pPr>
          </a:lstStyle>
          <a:p>
            <a:pPr/>
            <a:r>
              <a:t>НАЙДЁТСЯ</a:t>
            </a:r>
          </a:p>
        </p:txBody>
      </p:sp>
      <p:pic>
        <p:nvPicPr>
          <p:cNvPr id="2446" name="Отбивка - Moscow Calling (версия 1) [Evan Thompson].mp3" descr="Отбивка - Moscow Calling (версия 1)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1076000" y="4568521"/>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7845755" fill="hold"/>
                                        <p:tgtEl>
                                          <p:spTgt spid="2446"/>
                                        </p:tgtEl>
                                      </p:cBhvr>
                                    </p:cmd>
                                  </p:childTnLst>
                                </p:cTn>
                              </p:par>
                            </p:childTnLst>
                          </p:cTn>
                        </p:par>
                        <p:par>
                          <p:cTn id="7" fill="hold">
                            <p:stCondLst>
                              <p:cond delay="7845755"/>
                            </p:stCondLst>
                            <p:childTnLst>
                              <p:par>
                                <p:cTn id="8" presetClass="entr" nodeType="afterEffect" presetSubtype="32" presetID="23" grpId="2" fill="hold">
                                  <p:stCondLst>
                                    <p:cond delay="0"/>
                                  </p:stCondLst>
                                  <p:iterate type="el" backwards="0">
                                    <p:tmAbs val="0"/>
                                  </p:iterate>
                                  <p:childTnLst>
                                    <p:set>
                                      <p:cBhvr>
                                        <p:cTn id="9" fill="hold"/>
                                        <p:tgtEl>
                                          <p:spTgt spid="2445"/>
                                        </p:tgtEl>
                                        <p:attrNameLst>
                                          <p:attrName>style.visibility</p:attrName>
                                        </p:attrNameLst>
                                      </p:cBhvr>
                                      <p:to>
                                        <p:strVal val="visible"/>
                                      </p:to>
                                    </p:set>
                                    <p:anim calcmode="lin" valueType="num">
                                      <p:cBhvr>
                                        <p:cTn id="10" dur="1000" fill="hold"/>
                                        <p:tgtEl>
                                          <p:spTgt spid="2445"/>
                                        </p:tgtEl>
                                        <p:attrNameLst>
                                          <p:attrName>ppt_w</p:attrName>
                                        </p:attrNameLst>
                                      </p:cBhvr>
                                      <p:tavLst>
                                        <p:tav tm="0">
                                          <p:val>
                                            <p:strVal val="4*#ppt_w"/>
                                          </p:val>
                                        </p:tav>
                                        <p:tav tm="100000">
                                          <p:val>
                                            <p:strVal val="#ppt_w"/>
                                          </p:val>
                                        </p:tav>
                                      </p:tavLst>
                                    </p:anim>
                                    <p:anim calcmode="lin" valueType="num">
                                      <p:cBhvr>
                                        <p:cTn id="11" dur="1000" fill="hold"/>
                                        <p:tgtEl>
                                          <p:spTgt spid="2445"/>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2446"/>
                </p:tgtEl>
              </p:cMediaNode>
            </p:audio>
          </p:childTnLst>
        </p:cTn>
      </p:par>
    </p:tnLst>
    <p:bldLst>
      <p:bldP build="whole" bldLvl="1" animBg="1" rev="0" advAuto="0" spid="2445" grpId="2"/>
    </p:bldLst>
  </p:timing>
</p:sld>
</file>

<file path=ppt/slides/slide1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48"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449"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450" name="Вопрос 5"/>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5</a:t>
            </a:r>
          </a:p>
        </p:txBody>
      </p:sp>
      <p:sp>
        <p:nvSpPr>
          <p:cNvPr id="2451"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52"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53"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54"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55"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56"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57"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458"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459" name="Вопрос 5"/>
          <p:cNvSpPr txBox="1"/>
          <p:nvPr/>
        </p:nvSpPr>
        <p:spPr>
          <a:xfrm>
            <a:off x="10453160" y="1308100"/>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5</a:t>
            </a:r>
          </a:p>
        </p:txBody>
      </p:sp>
      <p:pic>
        <p:nvPicPr>
          <p:cNvPr id="2460"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pic>
        <p:nvPicPr>
          <p:cNvPr id="2461" name="Отбивка - Moscow Calling (версия 1) [Evan Thompson].mp3" descr="Отбивка - Moscow Calling (версия 1)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1211868" y="4942160"/>
            <a:ext cx="571501" cy="571501"/>
          </a:xfrm>
          <a:prstGeom prst="rect">
            <a:avLst/>
          </a:prstGeom>
          <a:ln w="12700">
            <a:miter lim="400000"/>
          </a:ln>
        </p:spPr>
      </p:pic>
      <p:sp>
        <p:nvSpPr>
          <p:cNvPr id="2462" name="Где здоровье, там и…"/>
          <p:cNvSpPr txBox="1"/>
          <p:nvPr/>
        </p:nvSpPr>
        <p:spPr>
          <a:xfrm>
            <a:off x="2746295" y="6638211"/>
            <a:ext cx="18891410" cy="143103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9000">
                <a:latin typeface="Helvetica Neue"/>
                <a:ea typeface="Helvetica Neue"/>
                <a:cs typeface="Helvetica Neue"/>
                <a:sym typeface="Helvetica Neue"/>
              </a:defRPr>
            </a:lvl1pPr>
          </a:lstStyle>
          <a:p>
            <a:pPr>
              <a:defRPr>
                <a:latin typeface="+mn-lt"/>
                <a:ea typeface="+mn-ea"/>
                <a:cs typeface="+mn-cs"/>
                <a:sym typeface="Helvetica"/>
              </a:defRPr>
            </a:pPr>
            <a:r>
              <a:rPr>
                <a:latin typeface="Helvetica Neue"/>
                <a:ea typeface="Helvetica Neue"/>
                <a:cs typeface="Helvetica Neue"/>
                <a:sym typeface="Helvetica Neue"/>
              </a:rPr>
              <a:t>Где здоровье, там и…</a:t>
            </a:r>
          </a:p>
        </p:txBody>
      </p:sp>
      <p:sp>
        <p:nvSpPr>
          <p:cNvPr id="2463" name="КРАСОТА"/>
          <p:cNvSpPr txBox="1"/>
          <p:nvPr/>
        </p:nvSpPr>
        <p:spPr>
          <a:xfrm>
            <a:off x="9842292" y="9706154"/>
            <a:ext cx="5128576" cy="1310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8000"/>
            </a:lvl1pPr>
          </a:lstStyle>
          <a:p>
            <a:pPr/>
            <a:r>
              <a:t>КРАСОТА</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7845755" fill="hold"/>
                                        <p:tgtEl>
                                          <p:spTgt spid="2461"/>
                                        </p:tgtEl>
                                      </p:cBhvr>
                                    </p:cmd>
                                  </p:childTnLst>
                                </p:cTn>
                              </p:par>
                            </p:childTnLst>
                          </p:cTn>
                        </p:par>
                        <p:par>
                          <p:cTn id="7" fill="hold">
                            <p:stCondLst>
                              <p:cond delay="7845755"/>
                            </p:stCondLst>
                            <p:childTnLst>
                              <p:par>
                                <p:cTn id="8" presetClass="entr" nodeType="afterEffect" presetSubtype="32" presetID="23" grpId="2" fill="hold">
                                  <p:stCondLst>
                                    <p:cond delay="0"/>
                                  </p:stCondLst>
                                  <p:iterate type="el" backwards="0">
                                    <p:tmAbs val="0"/>
                                  </p:iterate>
                                  <p:childTnLst>
                                    <p:set>
                                      <p:cBhvr>
                                        <p:cTn id="9" fill="hold"/>
                                        <p:tgtEl>
                                          <p:spTgt spid="2463"/>
                                        </p:tgtEl>
                                        <p:attrNameLst>
                                          <p:attrName>style.visibility</p:attrName>
                                        </p:attrNameLst>
                                      </p:cBhvr>
                                      <p:to>
                                        <p:strVal val="visible"/>
                                      </p:to>
                                    </p:set>
                                    <p:anim calcmode="lin" valueType="num">
                                      <p:cBhvr>
                                        <p:cTn id="10" dur="1000" fill="hold"/>
                                        <p:tgtEl>
                                          <p:spTgt spid="2463"/>
                                        </p:tgtEl>
                                        <p:attrNameLst>
                                          <p:attrName>ppt_w</p:attrName>
                                        </p:attrNameLst>
                                      </p:cBhvr>
                                      <p:tavLst>
                                        <p:tav tm="0">
                                          <p:val>
                                            <p:strVal val="4*#ppt_w"/>
                                          </p:val>
                                        </p:tav>
                                        <p:tav tm="100000">
                                          <p:val>
                                            <p:strVal val="#ppt_w"/>
                                          </p:val>
                                        </p:tav>
                                      </p:tavLst>
                                    </p:anim>
                                    <p:anim calcmode="lin" valueType="num">
                                      <p:cBhvr>
                                        <p:cTn id="11" dur="1000" fill="hold"/>
                                        <p:tgtEl>
                                          <p:spTgt spid="2463"/>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2461"/>
                </p:tgtEl>
              </p:cMediaNode>
            </p:audio>
          </p:childTnLst>
        </p:cTn>
      </p:par>
    </p:tnLst>
    <p:bldLst>
      <p:bldP build="whole" bldLvl="1" animBg="1" rev="0" advAuto="0" spid="2463" grpId="2"/>
    </p:bldLst>
  </p:timing>
</p:sld>
</file>

<file path=ppt/slides/slide1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65"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466"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467" name="Вопрос 6"/>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6</a:t>
            </a:r>
          </a:p>
        </p:txBody>
      </p:sp>
      <p:sp>
        <p:nvSpPr>
          <p:cNvPr id="2468"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69"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70"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71"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72"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73"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74"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475"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476" name="Вопрос 6"/>
          <p:cNvSpPr txBox="1"/>
          <p:nvPr/>
        </p:nvSpPr>
        <p:spPr>
          <a:xfrm>
            <a:off x="10453160" y="1308100"/>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6</a:t>
            </a:r>
          </a:p>
        </p:txBody>
      </p:sp>
      <p:pic>
        <p:nvPicPr>
          <p:cNvPr id="2477"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478" name="Двигайся больше – проживёшь…"/>
          <p:cNvSpPr txBox="1"/>
          <p:nvPr/>
        </p:nvSpPr>
        <p:spPr>
          <a:xfrm>
            <a:off x="2746294" y="6158231"/>
            <a:ext cx="18891411"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Двигайся больше – проживёшь…</a:t>
            </a:r>
          </a:p>
        </p:txBody>
      </p:sp>
      <p:pic>
        <p:nvPicPr>
          <p:cNvPr id="2479" name="Отбивка - Moscow Calling (версия 1) [Evan Thompson].mp3" descr="Отбивка - Moscow Calling (версия 1)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1211868" y="4942160"/>
            <a:ext cx="571501" cy="571501"/>
          </a:xfrm>
          <a:prstGeom prst="rect">
            <a:avLst/>
          </a:prstGeom>
          <a:ln w="12700">
            <a:miter lim="400000"/>
          </a:ln>
        </p:spPr>
      </p:pic>
      <p:sp>
        <p:nvSpPr>
          <p:cNvPr id="2480" name="ДОЛЬШЕ"/>
          <p:cNvSpPr txBox="1"/>
          <p:nvPr/>
        </p:nvSpPr>
        <p:spPr>
          <a:xfrm>
            <a:off x="10061813" y="9706154"/>
            <a:ext cx="4689534" cy="1310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8000"/>
            </a:lvl1pPr>
          </a:lstStyle>
          <a:p>
            <a:pPr/>
            <a:r>
              <a:t>ДОЛЬШЕ</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7845755" fill="hold"/>
                                        <p:tgtEl>
                                          <p:spTgt spid="2479"/>
                                        </p:tgtEl>
                                      </p:cBhvr>
                                    </p:cmd>
                                  </p:childTnLst>
                                </p:cTn>
                              </p:par>
                            </p:childTnLst>
                          </p:cTn>
                        </p:par>
                        <p:par>
                          <p:cTn id="7" fill="hold">
                            <p:stCondLst>
                              <p:cond delay="7845755"/>
                            </p:stCondLst>
                            <p:childTnLst>
                              <p:par>
                                <p:cTn id="8" presetClass="entr" nodeType="afterEffect" presetSubtype="32" presetID="23" grpId="2" fill="hold">
                                  <p:stCondLst>
                                    <p:cond delay="0"/>
                                  </p:stCondLst>
                                  <p:iterate type="el" backwards="0">
                                    <p:tmAbs val="0"/>
                                  </p:iterate>
                                  <p:childTnLst>
                                    <p:set>
                                      <p:cBhvr>
                                        <p:cTn id="9" fill="hold"/>
                                        <p:tgtEl>
                                          <p:spTgt spid="2480"/>
                                        </p:tgtEl>
                                        <p:attrNameLst>
                                          <p:attrName>style.visibility</p:attrName>
                                        </p:attrNameLst>
                                      </p:cBhvr>
                                      <p:to>
                                        <p:strVal val="visible"/>
                                      </p:to>
                                    </p:set>
                                    <p:anim calcmode="lin" valueType="num">
                                      <p:cBhvr>
                                        <p:cTn id="10" dur="1000" fill="hold"/>
                                        <p:tgtEl>
                                          <p:spTgt spid="2480"/>
                                        </p:tgtEl>
                                        <p:attrNameLst>
                                          <p:attrName>ppt_w</p:attrName>
                                        </p:attrNameLst>
                                      </p:cBhvr>
                                      <p:tavLst>
                                        <p:tav tm="0">
                                          <p:val>
                                            <p:strVal val="4*#ppt_w"/>
                                          </p:val>
                                        </p:tav>
                                        <p:tav tm="100000">
                                          <p:val>
                                            <p:strVal val="#ppt_w"/>
                                          </p:val>
                                        </p:tav>
                                      </p:tavLst>
                                    </p:anim>
                                    <p:anim calcmode="lin" valueType="num">
                                      <p:cBhvr>
                                        <p:cTn id="11" dur="1000" fill="hold"/>
                                        <p:tgtEl>
                                          <p:spTgt spid="2480"/>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2479"/>
                </p:tgtEl>
              </p:cMediaNode>
            </p:audio>
          </p:childTnLst>
        </p:cTn>
      </p:par>
    </p:tnLst>
    <p:bldLst>
      <p:bldP build="whole" bldLvl="1" animBg="1" rev="0" advAuto="0" spid="2480" grpId="2"/>
    </p:bldLst>
  </p:timing>
</p:sld>
</file>

<file path=ppt/slides/slide1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82"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483"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484" name="Вопрос 7"/>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7</a:t>
            </a:r>
          </a:p>
        </p:txBody>
      </p:sp>
      <p:sp>
        <p:nvSpPr>
          <p:cNvPr id="2485"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86"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87"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88"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89"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90"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491"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492"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493" name="Вопрос 7"/>
          <p:cNvSpPr txBox="1"/>
          <p:nvPr/>
        </p:nvSpPr>
        <p:spPr>
          <a:xfrm>
            <a:off x="10453160" y="1308100"/>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7</a:t>
            </a:r>
          </a:p>
        </p:txBody>
      </p:sp>
      <p:pic>
        <p:nvPicPr>
          <p:cNvPr id="2494"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495" name="Забота о здоровье – лучшее…"/>
          <p:cNvSpPr txBox="1"/>
          <p:nvPr/>
        </p:nvSpPr>
        <p:spPr>
          <a:xfrm>
            <a:off x="2746294" y="6158231"/>
            <a:ext cx="18891411"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Забота о здоровье – лучшее…</a:t>
            </a:r>
          </a:p>
        </p:txBody>
      </p:sp>
      <p:pic>
        <p:nvPicPr>
          <p:cNvPr id="2496" name="Отбивка - Moscow Calling (версия 1) [Evan Thompson].mp3" descr="Отбивка - Moscow Calling (версия 1)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1211868" y="4942160"/>
            <a:ext cx="571501" cy="571501"/>
          </a:xfrm>
          <a:prstGeom prst="rect">
            <a:avLst/>
          </a:prstGeom>
          <a:ln w="12700">
            <a:miter lim="400000"/>
          </a:ln>
        </p:spPr>
      </p:pic>
      <p:sp>
        <p:nvSpPr>
          <p:cNvPr id="2497" name="ЛЕКАРСТВО"/>
          <p:cNvSpPr txBox="1"/>
          <p:nvPr/>
        </p:nvSpPr>
        <p:spPr>
          <a:xfrm>
            <a:off x="9137343" y="9706154"/>
            <a:ext cx="6538474" cy="1310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8000"/>
            </a:lvl1pPr>
          </a:lstStyle>
          <a:p>
            <a:pPr/>
            <a:r>
              <a:t>ЛЕКАРСТВО</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7845755" fill="hold"/>
                                        <p:tgtEl>
                                          <p:spTgt spid="2496"/>
                                        </p:tgtEl>
                                      </p:cBhvr>
                                    </p:cmd>
                                  </p:childTnLst>
                                </p:cTn>
                              </p:par>
                            </p:childTnLst>
                          </p:cTn>
                        </p:par>
                        <p:par>
                          <p:cTn id="7" fill="hold">
                            <p:stCondLst>
                              <p:cond delay="7845755"/>
                            </p:stCondLst>
                            <p:childTnLst>
                              <p:par>
                                <p:cTn id="8" presetClass="entr" nodeType="afterEffect" presetSubtype="32" presetID="23" grpId="2" fill="hold">
                                  <p:stCondLst>
                                    <p:cond delay="0"/>
                                  </p:stCondLst>
                                  <p:iterate type="el" backwards="0">
                                    <p:tmAbs val="0"/>
                                  </p:iterate>
                                  <p:childTnLst>
                                    <p:set>
                                      <p:cBhvr>
                                        <p:cTn id="9" fill="hold"/>
                                        <p:tgtEl>
                                          <p:spTgt spid="2497"/>
                                        </p:tgtEl>
                                        <p:attrNameLst>
                                          <p:attrName>style.visibility</p:attrName>
                                        </p:attrNameLst>
                                      </p:cBhvr>
                                      <p:to>
                                        <p:strVal val="visible"/>
                                      </p:to>
                                    </p:set>
                                    <p:anim calcmode="lin" valueType="num">
                                      <p:cBhvr>
                                        <p:cTn id="10" dur="1000" fill="hold"/>
                                        <p:tgtEl>
                                          <p:spTgt spid="2497"/>
                                        </p:tgtEl>
                                        <p:attrNameLst>
                                          <p:attrName>ppt_w</p:attrName>
                                        </p:attrNameLst>
                                      </p:cBhvr>
                                      <p:tavLst>
                                        <p:tav tm="0">
                                          <p:val>
                                            <p:strVal val="4*#ppt_w"/>
                                          </p:val>
                                        </p:tav>
                                        <p:tav tm="100000">
                                          <p:val>
                                            <p:strVal val="#ppt_w"/>
                                          </p:val>
                                        </p:tav>
                                      </p:tavLst>
                                    </p:anim>
                                    <p:anim calcmode="lin" valueType="num">
                                      <p:cBhvr>
                                        <p:cTn id="11" dur="1000" fill="hold"/>
                                        <p:tgtEl>
                                          <p:spTgt spid="2497"/>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2496"/>
                </p:tgtEl>
              </p:cMediaNode>
            </p:audio>
          </p:childTnLst>
        </p:cTn>
      </p:par>
    </p:tnLst>
    <p:bldLst>
      <p:bldP build="whole" bldLvl="1" animBg="1" rev="0" advAuto="0" spid="2497" grpId="2"/>
    </p:bldLst>
  </p:timing>
</p:sld>
</file>

<file path=ppt/slides/slide1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99"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500"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501" name="Вопрос 8"/>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8</a:t>
            </a:r>
          </a:p>
        </p:txBody>
      </p:sp>
      <p:sp>
        <p:nvSpPr>
          <p:cNvPr id="2502"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03"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04"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05"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06"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07"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08"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509"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510" name="Вопрос 8"/>
          <p:cNvSpPr txBox="1"/>
          <p:nvPr/>
        </p:nvSpPr>
        <p:spPr>
          <a:xfrm>
            <a:off x="10453160" y="1308100"/>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8</a:t>
            </a:r>
          </a:p>
        </p:txBody>
      </p:sp>
      <p:pic>
        <p:nvPicPr>
          <p:cNvPr id="2511"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pic>
        <p:nvPicPr>
          <p:cNvPr id="2512" name="Отбивка - Moscow Calling (версия 1) [Evan Thompson].mp3" descr="Отбивка - Moscow Calling (версия 1)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1076000" y="4568521"/>
            <a:ext cx="571501" cy="571501"/>
          </a:xfrm>
          <a:prstGeom prst="rect">
            <a:avLst/>
          </a:prstGeom>
          <a:ln w="12700">
            <a:miter lim="400000"/>
          </a:ln>
        </p:spPr>
      </p:pic>
      <p:sp>
        <p:nvSpPr>
          <p:cNvPr id="2513" name="Здоровье сгубишь – новое…"/>
          <p:cNvSpPr txBox="1"/>
          <p:nvPr/>
        </p:nvSpPr>
        <p:spPr>
          <a:xfrm>
            <a:off x="2746294" y="6158231"/>
            <a:ext cx="18891411"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Здоровье сгубишь – новое…</a:t>
            </a:r>
          </a:p>
        </p:txBody>
      </p:sp>
      <p:sp>
        <p:nvSpPr>
          <p:cNvPr id="2514" name="НЕ КУПИШЬ"/>
          <p:cNvSpPr txBox="1"/>
          <p:nvPr/>
        </p:nvSpPr>
        <p:spPr>
          <a:xfrm>
            <a:off x="9249956" y="9706154"/>
            <a:ext cx="6313248" cy="1310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8000"/>
            </a:lvl1pPr>
          </a:lstStyle>
          <a:p>
            <a:pPr/>
            <a:r>
              <a:t>НЕ КУПИШЬ</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7845755" fill="hold"/>
                                        <p:tgtEl>
                                          <p:spTgt spid="2512"/>
                                        </p:tgtEl>
                                      </p:cBhvr>
                                    </p:cmd>
                                  </p:childTnLst>
                                </p:cTn>
                              </p:par>
                            </p:childTnLst>
                          </p:cTn>
                        </p:par>
                        <p:par>
                          <p:cTn id="7" fill="hold">
                            <p:stCondLst>
                              <p:cond delay="7845755"/>
                            </p:stCondLst>
                            <p:childTnLst>
                              <p:par>
                                <p:cTn id="8" presetClass="entr" nodeType="afterEffect" presetSubtype="32" presetID="23" grpId="2" fill="hold">
                                  <p:stCondLst>
                                    <p:cond delay="0"/>
                                  </p:stCondLst>
                                  <p:iterate type="el" backwards="0">
                                    <p:tmAbs val="0"/>
                                  </p:iterate>
                                  <p:childTnLst>
                                    <p:set>
                                      <p:cBhvr>
                                        <p:cTn id="9" fill="hold"/>
                                        <p:tgtEl>
                                          <p:spTgt spid="2514"/>
                                        </p:tgtEl>
                                        <p:attrNameLst>
                                          <p:attrName>style.visibility</p:attrName>
                                        </p:attrNameLst>
                                      </p:cBhvr>
                                      <p:to>
                                        <p:strVal val="visible"/>
                                      </p:to>
                                    </p:set>
                                    <p:anim calcmode="lin" valueType="num">
                                      <p:cBhvr>
                                        <p:cTn id="10" dur="1000" fill="hold"/>
                                        <p:tgtEl>
                                          <p:spTgt spid="2514"/>
                                        </p:tgtEl>
                                        <p:attrNameLst>
                                          <p:attrName>ppt_w</p:attrName>
                                        </p:attrNameLst>
                                      </p:cBhvr>
                                      <p:tavLst>
                                        <p:tav tm="0">
                                          <p:val>
                                            <p:strVal val="4*#ppt_w"/>
                                          </p:val>
                                        </p:tav>
                                        <p:tav tm="100000">
                                          <p:val>
                                            <p:strVal val="#ppt_w"/>
                                          </p:val>
                                        </p:tav>
                                      </p:tavLst>
                                    </p:anim>
                                    <p:anim calcmode="lin" valueType="num">
                                      <p:cBhvr>
                                        <p:cTn id="11" dur="1000" fill="hold"/>
                                        <p:tgtEl>
                                          <p:spTgt spid="2514"/>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2512"/>
                </p:tgtEl>
              </p:cMediaNode>
            </p:audio>
          </p:childTnLst>
        </p:cTn>
      </p:par>
    </p:tnLst>
    <p:bldLst>
      <p:bldP build="whole" bldLvl="1" animBg="1" rev="0" advAuto="0" spid="2514" grpId="2"/>
    </p:bldLst>
  </p:timing>
</p:sld>
</file>

<file path=ppt/slides/slide1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16"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517"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518" name="Вопрос 9"/>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9</a:t>
            </a:r>
          </a:p>
        </p:txBody>
      </p:sp>
      <p:sp>
        <p:nvSpPr>
          <p:cNvPr id="2519"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20"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21"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22"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23"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24"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25"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526"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527" name="Вопрос 9"/>
          <p:cNvSpPr txBox="1"/>
          <p:nvPr/>
        </p:nvSpPr>
        <p:spPr>
          <a:xfrm>
            <a:off x="10453160" y="1308100"/>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9</a:t>
            </a:r>
          </a:p>
        </p:txBody>
      </p:sp>
      <p:pic>
        <p:nvPicPr>
          <p:cNvPr id="2528"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pic>
        <p:nvPicPr>
          <p:cNvPr id="2529" name="Отбивка - Moscow Calling (версия 1) [Evan Thompson].mp3" descr="Отбивка - Moscow Calling (версия 1)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1076000" y="4568521"/>
            <a:ext cx="571501" cy="571501"/>
          </a:xfrm>
          <a:prstGeom prst="rect">
            <a:avLst/>
          </a:prstGeom>
          <a:ln w="12700">
            <a:miter lim="400000"/>
          </a:ln>
        </p:spPr>
      </p:pic>
      <p:sp>
        <p:nvSpPr>
          <p:cNvPr id="2530" name="Смолоду закалиться – на век…"/>
          <p:cNvSpPr txBox="1"/>
          <p:nvPr/>
        </p:nvSpPr>
        <p:spPr>
          <a:xfrm>
            <a:off x="2746294" y="6158231"/>
            <a:ext cx="18891411"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Смолоду закалиться – на век… </a:t>
            </a:r>
          </a:p>
        </p:txBody>
      </p:sp>
      <p:sp>
        <p:nvSpPr>
          <p:cNvPr id="2531" name="ПРИГОДИТСЯ"/>
          <p:cNvSpPr txBox="1"/>
          <p:nvPr/>
        </p:nvSpPr>
        <p:spPr>
          <a:xfrm>
            <a:off x="8806448" y="9706154"/>
            <a:ext cx="7200264" cy="1310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8000"/>
            </a:lvl1pPr>
          </a:lstStyle>
          <a:p>
            <a:pPr/>
            <a:r>
              <a:t>ПРИГОДИТСЯ</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7845755" fill="hold"/>
                                        <p:tgtEl>
                                          <p:spTgt spid="2529"/>
                                        </p:tgtEl>
                                      </p:cBhvr>
                                    </p:cmd>
                                  </p:childTnLst>
                                </p:cTn>
                              </p:par>
                            </p:childTnLst>
                          </p:cTn>
                        </p:par>
                        <p:par>
                          <p:cTn id="7" fill="hold">
                            <p:stCondLst>
                              <p:cond delay="7845755"/>
                            </p:stCondLst>
                            <p:childTnLst>
                              <p:par>
                                <p:cTn id="8" presetClass="entr" nodeType="afterEffect" presetSubtype="32" presetID="23" grpId="2" fill="hold">
                                  <p:stCondLst>
                                    <p:cond delay="0"/>
                                  </p:stCondLst>
                                  <p:iterate type="el" backwards="0">
                                    <p:tmAbs val="0"/>
                                  </p:iterate>
                                  <p:childTnLst>
                                    <p:set>
                                      <p:cBhvr>
                                        <p:cTn id="9" fill="hold"/>
                                        <p:tgtEl>
                                          <p:spTgt spid="2531"/>
                                        </p:tgtEl>
                                        <p:attrNameLst>
                                          <p:attrName>style.visibility</p:attrName>
                                        </p:attrNameLst>
                                      </p:cBhvr>
                                      <p:to>
                                        <p:strVal val="visible"/>
                                      </p:to>
                                    </p:set>
                                    <p:anim calcmode="lin" valueType="num">
                                      <p:cBhvr>
                                        <p:cTn id="10" dur="1000" fill="hold"/>
                                        <p:tgtEl>
                                          <p:spTgt spid="2531"/>
                                        </p:tgtEl>
                                        <p:attrNameLst>
                                          <p:attrName>ppt_w</p:attrName>
                                        </p:attrNameLst>
                                      </p:cBhvr>
                                      <p:tavLst>
                                        <p:tav tm="0">
                                          <p:val>
                                            <p:strVal val="4*#ppt_w"/>
                                          </p:val>
                                        </p:tav>
                                        <p:tav tm="100000">
                                          <p:val>
                                            <p:strVal val="#ppt_w"/>
                                          </p:val>
                                        </p:tav>
                                      </p:tavLst>
                                    </p:anim>
                                    <p:anim calcmode="lin" valueType="num">
                                      <p:cBhvr>
                                        <p:cTn id="11" dur="1000" fill="hold"/>
                                        <p:tgtEl>
                                          <p:spTgt spid="2531"/>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2529"/>
                </p:tgtEl>
              </p:cMediaNode>
            </p:audio>
          </p:childTnLst>
        </p:cTn>
      </p:par>
    </p:tnLst>
    <p:bldLst>
      <p:bldP build="whole" bldLvl="1" animBg="1" rev="0" advAuto="0" spid="2531" grpId="2"/>
    </p:bldLst>
  </p:timing>
</p:sld>
</file>

<file path=ppt/slides/slide1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33"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534"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535" name="Вопрос 10"/>
          <p:cNvSpPr txBox="1"/>
          <p:nvPr/>
        </p:nvSpPr>
        <p:spPr>
          <a:xfrm>
            <a:off x="18050158" y="160367"/>
            <a:ext cx="2913065"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10</a:t>
            </a:r>
          </a:p>
        </p:txBody>
      </p:sp>
      <p:sp>
        <p:nvSpPr>
          <p:cNvPr id="2536"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37"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38"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39"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40"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41"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42"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543"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544" name="Вопрос 10"/>
          <p:cNvSpPr txBox="1"/>
          <p:nvPr/>
        </p:nvSpPr>
        <p:spPr>
          <a:xfrm>
            <a:off x="10189100" y="1308099"/>
            <a:ext cx="433600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10</a:t>
            </a:r>
          </a:p>
        </p:txBody>
      </p:sp>
      <p:pic>
        <p:nvPicPr>
          <p:cNvPr id="2545"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546" name="Здоровье не купишь, его разум…."/>
          <p:cNvSpPr txBox="1"/>
          <p:nvPr/>
        </p:nvSpPr>
        <p:spPr>
          <a:xfrm>
            <a:off x="2746294" y="6158231"/>
            <a:ext cx="18891411"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Здоровье не купишь, его разум….</a:t>
            </a:r>
          </a:p>
        </p:txBody>
      </p:sp>
      <p:pic>
        <p:nvPicPr>
          <p:cNvPr id="2547" name="Отбивка - Moscow Calling (версия 1) [Evan Thompson].mp3" descr="Отбивка - Moscow Calling (версия 1)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1076000" y="4568521"/>
            <a:ext cx="571501" cy="571501"/>
          </a:xfrm>
          <a:prstGeom prst="rect">
            <a:avLst/>
          </a:prstGeom>
          <a:ln w="12700">
            <a:miter lim="400000"/>
          </a:ln>
        </p:spPr>
      </p:pic>
      <p:sp>
        <p:nvSpPr>
          <p:cNvPr id="2548" name="ДАРИТ"/>
          <p:cNvSpPr txBox="1"/>
          <p:nvPr/>
        </p:nvSpPr>
        <p:spPr>
          <a:xfrm>
            <a:off x="10596850" y="9706154"/>
            <a:ext cx="3619460" cy="1310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8000"/>
            </a:lvl1pPr>
          </a:lstStyle>
          <a:p>
            <a:pPr/>
            <a:r>
              <a:t>ДАРИТ</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7845755" fill="hold"/>
                                        <p:tgtEl>
                                          <p:spTgt spid="2547"/>
                                        </p:tgtEl>
                                      </p:cBhvr>
                                    </p:cmd>
                                  </p:childTnLst>
                                </p:cTn>
                              </p:par>
                            </p:childTnLst>
                          </p:cTn>
                        </p:par>
                        <p:par>
                          <p:cTn id="7" fill="hold">
                            <p:stCondLst>
                              <p:cond delay="7845755"/>
                            </p:stCondLst>
                            <p:childTnLst>
                              <p:par>
                                <p:cTn id="8" presetClass="entr" nodeType="afterEffect" presetSubtype="32" presetID="23" grpId="2" fill="hold">
                                  <p:stCondLst>
                                    <p:cond delay="0"/>
                                  </p:stCondLst>
                                  <p:iterate type="el" backwards="0">
                                    <p:tmAbs val="0"/>
                                  </p:iterate>
                                  <p:childTnLst>
                                    <p:set>
                                      <p:cBhvr>
                                        <p:cTn id="9" fill="hold"/>
                                        <p:tgtEl>
                                          <p:spTgt spid="2548"/>
                                        </p:tgtEl>
                                        <p:attrNameLst>
                                          <p:attrName>style.visibility</p:attrName>
                                        </p:attrNameLst>
                                      </p:cBhvr>
                                      <p:to>
                                        <p:strVal val="visible"/>
                                      </p:to>
                                    </p:set>
                                    <p:anim calcmode="lin" valueType="num">
                                      <p:cBhvr>
                                        <p:cTn id="10" dur="1000" fill="hold"/>
                                        <p:tgtEl>
                                          <p:spTgt spid="2548"/>
                                        </p:tgtEl>
                                        <p:attrNameLst>
                                          <p:attrName>ppt_w</p:attrName>
                                        </p:attrNameLst>
                                      </p:cBhvr>
                                      <p:tavLst>
                                        <p:tav tm="0">
                                          <p:val>
                                            <p:strVal val="4*#ppt_w"/>
                                          </p:val>
                                        </p:tav>
                                        <p:tav tm="100000">
                                          <p:val>
                                            <p:strVal val="#ppt_w"/>
                                          </p:val>
                                        </p:tav>
                                      </p:tavLst>
                                    </p:anim>
                                    <p:anim calcmode="lin" valueType="num">
                                      <p:cBhvr>
                                        <p:cTn id="11" dur="1000" fill="hold"/>
                                        <p:tgtEl>
                                          <p:spTgt spid="2548"/>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2547"/>
                </p:tgtEl>
              </p:cMediaNode>
            </p:audio>
          </p:childTnLst>
        </p:cTn>
      </p:par>
    </p:tnLst>
    <p:bldLst>
      <p:bldP build="whole" bldLvl="1" animBg="1" rev="0" advAuto="0" spid="2548" grpId="2"/>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550"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551"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552"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553" name="ПОВТОРИМ…"/>
          <p:cNvSpPr txBox="1"/>
          <p:nvPr/>
        </p:nvSpPr>
        <p:spPr>
          <a:xfrm>
            <a:off x="2749780" y="7039882"/>
            <a:ext cx="5476658" cy="2987035"/>
          </a:xfrm>
          <a:prstGeom prst="rect">
            <a:avLst/>
          </a:prstGeom>
          <a:solidFill>
            <a:srgbClr val="D30E6E"/>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8800">
                <a:solidFill>
                  <a:srgbClr val="FFFFFF"/>
                </a:solidFill>
                <a:latin typeface="Impact"/>
                <a:ea typeface="Impact"/>
                <a:cs typeface="Impact"/>
                <a:sym typeface="Impact"/>
              </a:defRPr>
            </a:pPr>
            <a:r>
              <a:t>ПОВТОРИМ</a:t>
            </a:r>
            <a:endParaRPr sz="5600"/>
          </a:p>
          <a:p>
            <a:pPr algn="l" defTabSz="2438400">
              <a:defRPr sz="8800">
                <a:solidFill>
                  <a:srgbClr val="FFFFFF"/>
                </a:solidFill>
                <a:latin typeface="Impact"/>
                <a:ea typeface="Impact"/>
                <a:cs typeface="Impact"/>
                <a:sym typeface="Impact"/>
              </a:defRPr>
            </a:pPr>
            <a:r>
              <a:t>ВОПРОСЫ?</a:t>
            </a:r>
          </a:p>
        </p:txBody>
      </p:sp>
      <p:sp>
        <p:nvSpPr>
          <p:cNvPr id="554" name="1 РАУНД"/>
          <p:cNvSpPr txBox="1"/>
          <p:nvPr/>
        </p:nvSpPr>
        <p:spPr>
          <a:xfrm>
            <a:off x="1993899" y="-746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1 РАУНД</a:t>
            </a:r>
          </a:p>
        </p:txBody>
      </p:sp>
      <p:sp>
        <p:nvSpPr>
          <p:cNvPr id="555" name="РАЗМИНКА…"/>
          <p:cNvSpPr txBox="1"/>
          <p:nvPr/>
        </p:nvSpPr>
        <p:spPr>
          <a:xfrm>
            <a:off x="9918700" y="77787"/>
            <a:ext cx="8052305" cy="3428995"/>
          </a:xfrm>
          <a:prstGeom prst="rect">
            <a:avLst/>
          </a:prstGeom>
          <a:solidFill>
            <a:srgbClr val="D30E6E"/>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lnSpc>
                <a:spcPct val="90000"/>
              </a:lnSpc>
              <a:defRPr sz="10800">
                <a:solidFill>
                  <a:srgbClr val="FFFFFF"/>
                </a:solidFill>
                <a:latin typeface="Impact"/>
                <a:ea typeface="Impact"/>
                <a:cs typeface="Impact"/>
                <a:sym typeface="Impact"/>
              </a:defRPr>
            </a:pPr>
            <a:r>
              <a:t>РАЗМИНКА</a:t>
            </a:r>
          </a:p>
          <a:p>
            <a:pPr algn="l" defTabSz="2438400">
              <a:lnSpc>
                <a:spcPct val="90000"/>
              </a:lnSpc>
              <a:defRPr sz="10800">
                <a:solidFill>
                  <a:srgbClr val="FFFFFF"/>
                </a:solidFill>
                <a:latin typeface="Impact"/>
                <a:ea typeface="Impact"/>
                <a:cs typeface="Impact"/>
                <a:sym typeface="Impact"/>
              </a:defRPr>
            </a:pPr>
            <a:r>
              <a:t>ДЛЯ ВЕЗУЧИХ</a:t>
            </a:r>
          </a:p>
        </p:txBody>
      </p:sp>
      <p:sp>
        <p:nvSpPr>
          <p:cNvPr id="556"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pic>
        <p:nvPicPr>
          <p:cNvPr id="557" name="orig.gif" descr="orig.gif"/>
          <p:cNvPicPr>
            <a:picLocks noChangeAspect="0"/>
          </p:cNvPicPr>
          <p:nvPr/>
        </p:nvPicPr>
        <p:blipFill>
          <a:blip r:embed="rId4">
            <a:extLst/>
          </a:blip>
          <a:stretch>
            <a:fillRect/>
          </a:stretch>
        </p:blipFill>
        <p:spPr>
          <a:xfrm>
            <a:off x="9918336" y="4062919"/>
            <a:ext cx="12712630" cy="8940962"/>
          </a:xfrm>
          <a:prstGeom prst="rect">
            <a:avLst/>
          </a:prstGeom>
          <a:ln w="12700">
            <a:miter lim="400000"/>
          </a:ln>
        </p:spPr>
      </p:pic>
    </p:spTree>
  </p:cSld>
  <p:clrMapOvr>
    <a:masterClrMapping/>
  </p:clrMapOvr>
  <p:transition xmlns:p14="http://schemas.microsoft.com/office/powerpoint/2010/main" spd="med" advClick="1"/>
</p:sld>
</file>

<file path=ppt/slides/slide1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50"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551"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552" name="Вопрос 11"/>
          <p:cNvSpPr txBox="1"/>
          <p:nvPr/>
        </p:nvSpPr>
        <p:spPr>
          <a:xfrm>
            <a:off x="18050158" y="160367"/>
            <a:ext cx="2913065"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11</a:t>
            </a:r>
          </a:p>
        </p:txBody>
      </p:sp>
      <p:sp>
        <p:nvSpPr>
          <p:cNvPr id="255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54"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55"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56"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57"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58"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59"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560"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561" name="Вопрос 11"/>
          <p:cNvSpPr txBox="1"/>
          <p:nvPr/>
        </p:nvSpPr>
        <p:spPr>
          <a:xfrm>
            <a:off x="10189100" y="1308099"/>
            <a:ext cx="433600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11</a:t>
            </a:r>
          </a:p>
        </p:txBody>
      </p:sp>
      <p:pic>
        <p:nvPicPr>
          <p:cNvPr id="2562"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pic>
        <p:nvPicPr>
          <p:cNvPr id="2563" name="Отбивка - Moscow Calling (версия 1) [Evan Thompson].mp3" descr="Отбивка - Moscow Calling (версия 1)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1109967" y="5145963"/>
            <a:ext cx="571501" cy="571501"/>
          </a:xfrm>
          <a:prstGeom prst="rect">
            <a:avLst/>
          </a:prstGeom>
          <a:ln w="12700">
            <a:miter lim="400000"/>
          </a:ln>
        </p:spPr>
      </p:pic>
      <p:sp>
        <p:nvSpPr>
          <p:cNvPr id="2564" name="Нет здоровья, нет и…"/>
          <p:cNvSpPr txBox="1"/>
          <p:nvPr/>
        </p:nvSpPr>
        <p:spPr>
          <a:xfrm>
            <a:off x="2746295" y="6158231"/>
            <a:ext cx="18891410" cy="1399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8600"/>
            </a:lvl1pPr>
          </a:lstStyle>
          <a:p>
            <a:pPr/>
            <a:r>
              <a:t>Нет здоровья, нет и…</a:t>
            </a:r>
          </a:p>
        </p:txBody>
      </p:sp>
      <p:sp>
        <p:nvSpPr>
          <p:cNvPr id="2565" name="БОГАТСТВА"/>
          <p:cNvSpPr txBox="1"/>
          <p:nvPr/>
        </p:nvSpPr>
        <p:spPr>
          <a:xfrm>
            <a:off x="9212253" y="9706154"/>
            <a:ext cx="6388654" cy="1310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8000"/>
            </a:lvl1pPr>
          </a:lstStyle>
          <a:p>
            <a:pPr/>
            <a:r>
              <a:t>БОГАТСТВА</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7845755" fill="hold"/>
                                        <p:tgtEl>
                                          <p:spTgt spid="2563"/>
                                        </p:tgtEl>
                                      </p:cBhvr>
                                    </p:cmd>
                                  </p:childTnLst>
                                </p:cTn>
                              </p:par>
                            </p:childTnLst>
                          </p:cTn>
                        </p:par>
                        <p:par>
                          <p:cTn id="7" fill="hold">
                            <p:stCondLst>
                              <p:cond delay="7845755"/>
                            </p:stCondLst>
                            <p:childTnLst>
                              <p:par>
                                <p:cTn id="8" presetClass="entr" nodeType="afterEffect" presetSubtype="32" presetID="23" grpId="2" fill="hold">
                                  <p:stCondLst>
                                    <p:cond delay="0"/>
                                  </p:stCondLst>
                                  <p:iterate type="el" backwards="0">
                                    <p:tmAbs val="0"/>
                                  </p:iterate>
                                  <p:childTnLst>
                                    <p:set>
                                      <p:cBhvr>
                                        <p:cTn id="9" fill="hold"/>
                                        <p:tgtEl>
                                          <p:spTgt spid="2565"/>
                                        </p:tgtEl>
                                        <p:attrNameLst>
                                          <p:attrName>style.visibility</p:attrName>
                                        </p:attrNameLst>
                                      </p:cBhvr>
                                      <p:to>
                                        <p:strVal val="visible"/>
                                      </p:to>
                                    </p:set>
                                    <p:anim calcmode="lin" valueType="num">
                                      <p:cBhvr>
                                        <p:cTn id="10" dur="1000" fill="hold"/>
                                        <p:tgtEl>
                                          <p:spTgt spid="2565"/>
                                        </p:tgtEl>
                                        <p:attrNameLst>
                                          <p:attrName>ppt_w</p:attrName>
                                        </p:attrNameLst>
                                      </p:cBhvr>
                                      <p:tavLst>
                                        <p:tav tm="0">
                                          <p:val>
                                            <p:strVal val="4*#ppt_w"/>
                                          </p:val>
                                        </p:tav>
                                        <p:tav tm="100000">
                                          <p:val>
                                            <p:strVal val="#ppt_w"/>
                                          </p:val>
                                        </p:tav>
                                      </p:tavLst>
                                    </p:anim>
                                    <p:anim calcmode="lin" valueType="num">
                                      <p:cBhvr>
                                        <p:cTn id="11" dur="1000" fill="hold"/>
                                        <p:tgtEl>
                                          <p:spTgt spid="2565"/>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2563"/>
                </p:tgtEl>
              </p:cMediaNode>
            </p:audio>
          </p:childTnLst>
        </p:cTn>
      </p:par>
    </p:tnLst>
    <p:bldLst>
      <p:bldP build="whole" bldLvl="1" animBg="1" rev="0" advAuto="0" spid="2565" grpId="2"/>
    </p:bldLst>
  </p:timing>
</p:sld>
</file>

<file path=ppt/slides/slide1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67"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568"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569" name="Вопрос 12"/>
          <p:cNvSpPr txBox="1"/>
          <p:nvPr/>
        </p:nvSpPr>
        <p:spPr>
          <a:xfrm>
            <a:off x="18050158" y="160367"/>
            <a:ext cx="2913065"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12</a:t>
            </a:r>
          </a:p>
        </p:txBody>
      </p:sp>
      <p:sp>
        <p:nvSpPr>
          <p:cNvPr id="2570"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71"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72"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73"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74"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75"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576" name="из 12"/>
          <p:cNvSpPr txBox="1"/>
          <p:nvPr/>
        </p:nvSpPr>
        <p:spPr>
          <a:xfrm>
            <a:off x="217586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12</a:t>
            </a:r>
          </a:p>
        </p:txBody>
      </p:sp>
      <p:sp>
        <p:nvSpPr>
          <p:cNvPr id="2577" name="Раунд 5"/>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5</a:t>
            </a:r>
          </a:p>
        </p:txBody>
      </p:sp>
      <p:sp>
        <p:nvSpPr>
          <p:cNvPr id="2578" name="Вопрос 12"/>
          <p:cNvSpPr txBox="1"/>
          <p:nvPr/>
        </p:nvSpPr>
        <p:spPr>
          <a:xfrm>
            <a:off x="10189100" y="1308099"/>
            <a:ext cx="433600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12</a:t>
            </a:r>
          </a:p>
        </p:txBody>
      </p:sp>
      <p:pic>
        <p:nvPicPr>
          <p:cNvPr id="2579"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pic>
        <p:nvPicPr>
          <p:cNvPr id="2580" name="Отбивка - Moscow Calling (версия 1) [Evan Thompson].mp3" descr="Отбивка - Moscow Calling (версия 1)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1076000" y="4568521"/>
            <a:ext cx="571501" cy="571501"/>
          </a:xfrm>
          <a:prstGeom prst="rect">
            <a:avLst/>
          </a:prstGeom>
          <a:ln w="12700">
            <a:miter lim="400000"/>
          </a:ln>
        </p:spPr>
      </p:pic>
      <p:sp>
        <p:nvSpPr>
          <p:cNvPr id="2581" name="Больному и мёд не вкусен, а здоровый и камень…"/>
          <p:cNvSpPr txBox="1"/>
          <p:nvPr/>
        </p:nvSpPr>
        <p:spPr>
          <a:xfrm>
            <a:off x="2746294" y="5456682"/>
            <a:ext cx="18891411" cy="280263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9000">
                <a:latin typeface="Helvetica Neue"/>
                <a:ea typeface="Helvetica Neue"/>
                <a:cs typeface="Helvetica Neue"/>
                <a:sym typeface="Helvetica Neue"/>
              </a:defRPr>
            </a:lvl1pPr>
          </a:lstStyle>
          <a:p>
            <a:pPr>
              <a:defRPr>
                <a:latin typeface="+mn-lt"/>
                <a:ea typeface="+mn-ea"/>
                <a:cs typeface="+mn-cs"/>
                <a:sym typeface="Helvetica"/>
              </a:defRPr>
            </a:pPr>
            <a:r>
              <a:rPr>
                <a:latin typeface="Helvetica Neue"/>
                <a:ea typeface="Helvetica Neue"/>
                <a:cs typeface="Helvetica Neue"/>
                <a:sym typeface="Helvetica Neue"/>
              </a:rPr>
              <a:t>Больному и мёд не вкусен, а здоровый и камень…</a:t>
            </a:r>
          </a:p>
        </p:txBody>
      </p:sp>
      <p:sp>
        <p:nvSpPr>
          <p:cNvPr id="2582" name="СЪЕСТ"/>
          <p:cNvSpPr txBox="1"/>
          <p:nvPr/>
        </p:nvSpPr>
        <p:spPr>
          <a:xfrm>
            <a:off x="10547985" y="9706154"/>
            <a:ext cx="3717190" cy="1310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8000"/>
            </a:lvl1pPr>
          </a:lstStyle>
          <a:p>
            <a:pPr/>
            <a:r>
              <a:t>СЪЕСТ</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7845755" fill="hold"/>
                                        <p:tgtEl>
                                          <p:spTgt spid="2580"/>
                                        </p:tgtEl>
                                      </p:cBhvr>
                                    </p:cmd>
                                  </p:childTnLst>
                                </p:cTn>
                              </p:par>
                            </p:childTnLst>
                          </p:cTn>
                        </p:par>
                        <p:par>
                          <p:cTn id="7" fill="hold">
                            <p:stCondLst>
                              <p:cond delay="7845755"/>
                            </p:stCondLst>
                            <p:childTnLst>
                              <p:par>
                                <p:cTn id="8" presetClass="entr" nodeType="afterEffect" presetSubtype="32" presetID="23" grpId="2" fill="hold">
                                  <p:stCondLst>
                                    <p:cond delay="0"/>
                                  </p:stCondLst>
                                  <p:iterate type="el" backwards="0">
                                    <p:tmAbs val="0"/>
                                  </p:iterate>
                                  <p:childTnLst>
                                    <p:set>
                                      <p:cBhvr>
                                        <p:cTn id="9" fill="hold"/>
                                        <p:tgtEl>
                                          <p:spTgt spid="2582"/>
                                        </p:tgtEl>
                                        <p:attrNameLst>
                                          <p:attrName>style.visibility</p:attrName>
                                        </p:attrNameLst>
                                      </p:cBhvr>
                                      <p:to>
                                        <p:strVal val="visible"/>
                                      </p:to>
                                    </p:set>
                                    <p:anim calcmode="lin" valueType="num">
                                      <p:cBhvr>
                                        <p:cTn id="10" dur="1000" fill="hold"/>
                                        <p:tgtEl>
                                          <p:spTgt spid="2582"/>
                                        </p:tgtEl>
                                        <p:attrNameLst>
                                          <p:attrName>ppt_w</p:attrName>
                                        </p:attrNameLst>
                                      </p:cBhvr>
                                      <p:tavLst>
                                        <p:tav tm="0">
                                          <p:val>
                                            <p:strVal val="4*#ppt_w"/>
                                          </p:val>
                                        </p:tav>
                                        <p:tav tm="100000">
                                          <p:val>
                                            <p:strVal val="#ppt_w"/>
                                          </p:val>
                                        </p:tav>
                                      </p:tavLst>
                                    </p:anim>
                                    <p:anim calcmode="lin" valueType="num">
                                      <p:cBhvr>
                                        <p:cTn id="11" dur="1000" fill="hold"/>
                                        <p:tgtEl>
                                          <p:spTgt spid="2582"/>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2580"/>
                </p:tgtEl>
              </p:cMediaNode>
            </p:audio>
          </p:childTnLst>
        </p:cTn>
      </p:par>
    </p:tnLst>
    <p:bldLst>
      <p:bldP build="whole" bldLvl="1" animBg="1" rev="0" advAuto="0" spid="2582" grpId="2"/>
    </p:bldLst>
  </p:timing>
</p:sld>
</file>

<file path=ppt/slides/slide1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38B73C"/>
        </a:solidFill>
      </p:bgPr>
    </p:bg>
    <p:spTree>
      <p:nvGrpSpPr>
        <p:cNvPr id="1" name=""/>
        <p:cNvGrpSpPr/>
        <p:nvPr/>
      </p:nvGrpSpPr>
      <p:grpSpPr>
        <a:xfrm>
          <a:off x="0" y="0"/>
          <a:ext cx="0" cy="0"/>
          <a:chOff x="0" y="0"/>
          <a:chExt cx="0" cy="0"/>
        </a:xfrm>
      </p:grpSpPr>
      <p:pic>
        <p:nvPicPr>
          <p:cNvPr id="2584"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2585"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2586"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2587" name="3 вопроса по 120 секунд каждый.…"/>
          <p:cNvSpPr txBox="1"/>
          <p:nvPr/>
        </p:nvSpPr>
        <p:spPr>
          <a:xfrm>
            <a:off x="2671510" y="5194353"/>
            <a:ext cx="7202992" cy="5831835"/>
          </a:xfrm>
          <a:prstGeom prst="rect">
            <a:avLst/>
          </a:prstGeom>
          <a:solidFill>
            <a:srgbClr val="FF0079"/>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7200">
                <a:solidFill>
                  <a:srgbClr val="FFFFFF"/>
                </a:solidFill>
                <a:latin typeface="Impact"/>
                <a:ea typeface="Impact"/>
                <a:cs typeface="Impact"/>
                <a:sym typeface="Impact"/>
              </a:defRPr>
            </a:pPr>
            <a:r>
              <a:t>3 вопроса по 120 секунд каждый.</a:t>
            </a:r>
          </a:p>
          <a:p>
            <a:pPr algn="l" defTabSz="2438400">
              <a:defRPr sz="7200">
                <a:solidFill>
                  <a:srgbClr val="FFFFFF"/>
                </a:solidFill>
                <a:latin typeface="Impact"/>
                <a:ea typeface="Impact"/>
                <a:cs typeface="Impact"/>
                <a:sym typeface="Impact"/>
              </a:defRPr>
            </a:pPr>
          </a:p>
          <a:p>
            <a:pPr algn="l" defTabSz="2438400">
              <a:defRPr sz="7200">
                <a:solidFill>
                  <a:srgbClr val="FFFFFF"/>
                </a:solidFill>
                <a:latin typeface="Impact"/>
                <a:ea typeface="Impact"/>
                <a:cs typeface="Impact"/>
                <a:sym typeface="Impact"/>
              </a:defRPr>
            </a:pPr>
            <a:r>
              <a:t>За правильный ответ - 2 балла.</a:t>
            </a:r>
          </a:p>
        </p:txBody>
      </p:sp>
      <p:sp>
        <p:nvSpPr>
          <p:cNvPr id="2588" name="Вот он - САМЫЙ САМЫЙ СЛОЖНЫЙ"/>
          <p:cNvSpPr txBox="1"/>
          <p:nvPr/>
        </p:nvSpPr>
        <p:spPr>
          <a:xfrm>
            <a:off x="11169713" y="-29717"/>
            <a:ext cx="9320215" cy="3174995"/>
          </a:xfrm>
          <a:prstGeom prst="rect">
            <a:avLst/>
          </a:prstGeom>
          <a:solidFill>
            <a:srgbClr val="FF0079"/>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lnSpc>
                <a:spcPct val="90000"/>
              </a:lnSpc>
              <a:defRPr sz="10800">
                <a:solidFill>
                  <a:srgbClr val="FFFFFF"/>
                </a:solidFill>
                <a:latin typeface="Impact"/>
                <a:ea typeface="Impact"/>
                <a:cs typeface="Impact"/>
                <a:sym typeface="Impact"/>
              </a:defRPr>
            </a:pPr>
            <a:r>
              <a:t>Вот он - </a:t>
            </a:r>
            <a:r>
              <a:rPr sz="9200"/>
              <a:t>САМЫЙ САМЫЙ СЛОЖНЫЙ</a:t>
            </a:r>
          </a:p>
        </p:txBody>
      </p:sp>
      <p:sp>
        <p:nvSpPr>
          <p:cNvPr id="2589" name="6 РАУНД"/>
          <p:cNvSpPr txBox="1"/>
          <p:nvPr/>
        </p:nvSpPr>
        <p:spPr>
          <a:xfrm>
            <a:off x="2019299" y="-37755"/>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6 РАУНД</a:t>
            </a:r>
          </a:p>
        </p:txBody>
      </p:sp>
      <p:pic>
        <p:nvPicPr>
          <p:cNvPr id="2590" name="hardcor.gif" descr="hardcor.gif"/>
          <p:cNvPicPr>
            <a:picLocks noChangeAspect="0"/>
          </p:cNvPicPr>
          <p:nvPr/>
        </p:nvPicPr>
        <p:blipFill>
          <a:blip r:embed="rId4">
            <a:extLst/>
          </a:blip>
          <a:stretch>
            <a:fillRect/>
          </a:stretch>
        </p:blipFill>
        <p:spPr>
          <a:xfrm>
            <a:off x="10320653" y="4424683"/>
            <a:ext cx="13096120" cy="7371175"/>
          </a:xfrm>
          <a:prstGeom prst="rect">
            <a:avLst/>
          </a:prstGeom>
          <a:ln w="12700">
            <a:miter lim="400000"/>
          </a:ln>
        </p:spPr>
      </p:pic>
      <p:sp>
        <p:nvSpPr>
          <p:cNvPr id="2591"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pic>
        <p:nvPicPr>
          <p:cNvPr id="2592" name="Минус - 1987.mp3" descr="Минус - 1987.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17511712" y="11749285"/>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56133880" fill="hold"/>
                                        <p:tgtEl>
                                          <p:spTgt spid="2592"/>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592"/>
                </p:tgtEl>
              </p:cMediaNode>
            </p:audio>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94"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2595"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2596"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2597" name="Раунд 6"/>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6</a:t>
            </a:r>
          </a:p>
        </p:txBody>
      </p:sp>
      <p:sp>
        <p:nvSpPr>
          <p:cNvPr id="2598" name="Вопрос 1"/>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a:t>
            </a:r>
          </a:p>
        </p:txBody>
      </p:sp>
      <p:sp>
        <p:nvSpPr>
          <p:cNvPr id="2599"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00"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01"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02"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03"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04"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05" name="из 3"/>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3</a:t>
            </a:r>
          </a:p>
        </p:txBody>
      </p:sp>
      <p:pic>
        <p:nvPicPr>
          <p:cNvPr id="2606" name="timer_2min.gif" descr="timer_2min.gif"/>
          <p:cNvPicPr>
            <a:picLocks noChangeAspect="0"/>
          </p:cNvPicPr>
          <p:nvPr/>
        </p:nvPicPr>
        <p:blipFill>
          <a:blip r:embed="rId5">
            <a:extLst/>
          </a:blip>
          <a:stretch>
            <a:fillRect/>
          </a:stretch>
        </p:blipFill>
        <p:spPr>
          <a:xfrm>
            <a:off x="9792115" y="-37626"/>
            <a:ext cx="4999438" cy="2083100"/>
          </a:xfrm>
          <a:prstGeom prst="rect">
            <a:avLst/>
          </a:prstGeom>
          <a:ln w="12700">
            <a:miter lim="400000"/>
          </a:ln>
        </p:spPr>
      </p:pic>
      <p:sp>
        <p:nvSpPr>
          <p:cNvPr id="2607" name="Вопрос 1"/>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1</a:t>
            </a:r>
          </a:p>
        </p:txBody>
      </p:sp>
      <p:pic>
        <p:nvPicPr>
          <p:cNvPr id="2608"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2609" name="6 раунд 120 sec god walked down.mp3" descr="6 раунд 120 sec god walked down.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5791200" y="1956792"/>
            <a:ext cx="571500" cy="571501"/>
          </a:xfrm>
          <a:prstGeom prst="rect">
            <a:avLst/>
          </a:prstGeom>
          <a:ln w="12700">
            <a:miter lim="400000"/>
          </a:ln>
        </p:spPr>
      </p:pic>
      <p:sp>
        <p:nvSpPr>
          <p:cNvPr id="2610" name="Каждый год затраты на медицинскую помощь курильщикам, вполне сознательно подвергающих свое здоровье жестокому испытанию на прочность, уходит свыше 200 миллиардов долларов. Эту весьма приличную сумму было бы куда как практичнее «перебросить» на финансирование системы охраны материнства и детства – в выигрыше бы осталось все человечество. Но этого не произойдет, пока миллиардная армия курильщиков не найдет в себе силы и здравого смысла для отказа от пагубной привычки.…"/>
          <p:cNvSpPr txBox="1"/>
          <p:nvPr/>
        </p:nvSpPr>
        <p:spPr>
          <a:xfrm>
            <a:off x="554105" y="3238277"/>
            <a:ext cx="22913222" cy="10759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457200">
              <a:defRPr sz="5000"/>
            </a:pPr>
            <a:r>
              <a:t>Каждый год затраты на медицинскую помощь курильщикам, вполне сознательно подвергающих свое здоровье жестокому испытанию на прочность, уходит свыше 200 миллиардов долларов. Эту весьма приличную сумму было бы куда как практичнее «перебросить» на финансирование системы охраны материнства и детства – в выигрыше бы осталось все человечество. Но этого не произойдет, пока миллиардная армия курильщиков не найдет в себе силы и здравого смысла для отказа от пагубной привычки.</a:t>
            </a:r>
          </a:p>
          <a:p>
            <a:pPr defTabSz="457200">
              <a:defRPr sz="5000"/>
            </a:pPr>
            <a:r>
              <a:t>С целью объединения усилий всего человечества в борьбе с табаком Всемирная Организация Здравоохранения уже на протяжении многих лет проводит глобальную акцию…</a:t>
            </a:r>
          </a:p>
          <a:p>
            <a:pPr defTabSz="457200">
              <a:defRPr b="1" sz="5000"/>
            </a:pPr>
            <a:r>
              <a:t>Назовите, какую глобальную ежегодную акцию проводит Всемирная Организация Здравоохранения. И в какой день (назвать дату).</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21103996" fill="hold"/>
                                        <p:tgtEl>
                                          <p:spTgt spid="2609"/>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609"/>
                </p:tgtEl>
              </p:cMediaNode>
            </p:audio>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12"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2613"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2614"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2615" name="Раунд 6"/>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6</a:t>
            </a:r>
          </a:p>
        </p:txBody>
      </p:sp>
      <p:sp>
        <p:nvSpPr>
          <p:cNvPr id="2616" name="Вопрос 2"/>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2</a:t>
            </a:r>
          </a:p>
        </p:txBody>
      </p:sp>
      <p:sp>
        <p:nvSpPr>
          <p:cNvPr id="2617"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18"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19"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20"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21"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22" name="из 3"/>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3</a:t>
            </a:r>
          </a:p>
        </p:txBody>
      </p:sp>
      <p:pic>
        <p:nvPicPr>
          <p:cNvPr id="2623" name="timer_2min.gif" descr="timer_2min.gif"/>
          <p:cNvPicPr>
            <a:picLocks noChangeAspect="0"/>
          </p:cNvPicPr>
          <p:nvPr/>
        </p:nvPicPr>
        <p:blipFill>
          <a:blip r:embed="rId5">
            <a:extLst/>
          </a:blip>
          <a:stretch>
            <a:fillRect/>
          </a:stretch>
        </p:blipFill>
        <p:spPr>
          <a:xfrm>
            <a:off x="9792115" y="-37626"/>
            <a:ext cx="4999438" cy="2083100"/>
          </a:xfrm>
          <a:prstGeom prst="rect">
            <a:avLst/>
          </a:prstGeom>
          <a:ln w="12700">
            <a:miter lim="400000"/>
          </a:ln>
        </p:spPr>
      </p:pic>
      <p:sp>
        <p:nvSpPr>
          <p:cNvPr id="2624" name="Вопрос 2"/>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2</a:t>
            </a:r>
          </a:p>
        </p:txBody>
      </p:sp>
      <p:pic>
        <p:nvPicPr>
          <p:cNvPr id="2625"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2626" name="6 раунд 120 sec god walked down.mp3" descr="6 раунд 120 sec god walked down.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5791200" y="1956792"/>
            <a:ext cx="571500" cy="571501"/>
          </a:xfrm>
          <a:prstGeom prst="rect">
            <a:avLst/>
          </a:prstGeom>
          <a:ln w="12700">
            <a:miter lim="400000"/>
          </a:ln>
        </p:spPr>
      </p:pic>
      <p:sp>
        <p:nvSpPr>
          <p:cNvPr id="2627" name="Что делали по закону, который издал китайский император Ву Вонг в 1220 году, уличенным в пьянстве?"/>
          <p:cNvSpPr txBox="1"/>
          <p:nvPr/>
        </p:nvSpPr>
        <p:spPr>
          <a:xfrm>
            <a:off x="2442117" y="4698864"/>
            <a:ext cx="19699434" cy="5577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9000"/>
            </a:lvl1pPr>
          </a:lstStyle>
          <a:p>
            <a:pPr/>
            <a:r>
              <a:t>Что делали по закону, который издал китайский император Ву Вонг в 1220 году, уличенным в пьянстве?</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21103996" fill="hold"/>
                                        <p:tgtEl>
                                          <p:spTgt spid="2626"/>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626"/>
                </p:tgtEl>
              </p:cMediaNode>
            </p:audio>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29"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2630"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2631"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2632" name="Раунд 6"/>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6</a:t>
            </a:r>
          </a:p>
        </p:txBody>
      </p:sp>
      <p:sp>
        <p:nvSpPr>
          <p:cNvPr id="2633" name="Вопрос 3"/>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3</a:t>
            </a:r>
          </a:p>
        </p:txBody>
      </p:sp>
      <p:sp>
        <p:nvSpPr>
          <p:cNvPr id="2634"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35"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36"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37"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38"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39"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40" name="из 3"/>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3</a:t>
            </a:r>
          </a:p>
        </p:txBody>
      </p:sp>
      <p:pic>
        <p:nvPicPr>
          <p:cNvPr id="2641" name="timer_2min.gif" descr="timer_2min.gif"/>
          <p:cNvPicPr>
            <a:picLocks noChangeAspect="0"/>
          </p:cNvPicPr>
          <p:nvPr/>
        </p:nvPicPr>
        <p:blipFill>
          <a:blip r:embed="rId5">
            <a:extLst/>
          </a:blip>
          <a:stretch>
            <a:fillRect/>
          </a:stretch>
        </p:blipFill>
        <p:spPr>
          <a:xfrm>
            <a:off x="9792115" y="-37626"/>
            <a:ext cx="4999438" cy="2083100"/>
          </a:xfrm>
          <a:prstGeom prst="rect">
            <a:avLst/>
          </a:prstGeom>
          <a:ln w="12700">
            <a:miter lim="400000"/>
          </a:ln>
        </p:spPr>
      </p:pic>
      <p:sp>
        <p:nvSpPr>
          <p:cNvPr id="2642" name="Вопрос 3"/>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3</a:t>
            </a:r>
          </a:p>
        </p:txBody>
      </p:sp>
      <p:pic>
        <p:nvPicPr>
          <p:cNvPr id="2643"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2644" name="6 раунд 120 sec god walked down.mp3" descr="6 раунд 120 sec god walked down.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5791200" y="1956792"/>
            <a:ext cx="571500" cy="571501"/>
          </a:xfrm>
          <a:prstGeom prst="rect">
            <a:avLst/>
          </a:prstGeom>
          <a:ln w="12700">
            <a:miter lim="400000"/>
          </a:ln>
        </p:spPr>
      </p:pic>
      <p:sp>
        <p:nvSpPr>
          <p:cNvPr id="2645" name="Кто из поэтов зовет на борьбу такими строчками:…"/>
          <p:cNvSpPr txBox="1"/>
          <p:nvPr/>
        </p:nvSpPr>
        <p:spPr>
          <a:xfrm>
            <a:off x="1988889" y="3968547"/>
            <a:ext cx="21218008" cy="8625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457200">
              <a:defRPr cap="all" sz="7000"/>
            </a:pPr>
            <a:r>
              <a:rPr b="1"/>
              <a:t>Кто из поэтов зовет на борьбу такими строчками</a:t>
            </a:r>
            <a:r>
              <a:t>:</a:t>
            </a:r>
          </a:p>
          <a:p>
            <a:pPr defTabSz="457200">
              <a:defRPr cap="all" sz="7000"/>
            </a:pPr>
          </a:p>
          <a:p>
            <a:pPr defTabSz="457200">
              <a:defRPr cap="all" sz="7000"/>
            </a:pPr>
            <a:r>
              <a:t>“Чтоб хозяйство твое не скрутил самогон,</a:t>
            </a:r>
          </a:p>
          <a:p>
            <a:pPr defTabSz="457200">
              <a:defRPr cap="all" sz="7000"/>
            </a:pPr>
            <a:r>
              <a:t>Чтоб отрава в гроб не свела, -</a:t>
            </a:r>
          </a:p>
          <a:p>
            <a:pPr defTabSz="457200">
              <a:defRPr cap="all" sz="7000"/>
            </a:pPr>
            <a:r>
              <a:t>Самогонщиков из деревни вон!</a:t>
            </a:r>
          </a:p>
          <a:p>
            <a:pPr defTabSz="457200">
              <a:defRPr cap="all" sz="7000"/>
            </a:pPr>
            <a:r>
              <a:t>Вон из хутора! вон из села!”</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21103996" fill="hold"/>
                                        <p:tgtEl>
                                          <p:spTgt spid="2644"/>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644"/>
                </p:tgtEl>
              </p:cMediaNode>
            </p:audio>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38B73C"/>
        </a:solidFill>
      </p:bgPr>
    </p:bg>
    <p:spTree>
      <p:nvGrpSpPr>
        <p:cNvPr id="1" name=""/>
        <p:cNvGrpSpPr/>
        <p:nvPr/>
      </p:nvGrpSpPr>
      <p:grpSpPr>
        <a:xfrm>
          <a:off x="0" y="0"/>
          <a:ext cx="0" cy="0"/>
          <a:chOff x="0" y="0"/>
          <a:chExt cx="0" cy="0"/>
        </a:xfrm>
      </p:grpSpPr>
      <p:pic>
        <p:nvPicPr>
          <p:cNvPr id="2647"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2648"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2649"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2650" name="Вот он - САМЫЙ САМЫЙ СЛОЖНЫЙ"/>
          <p:cNvSpPr txBox="1"/>
          <p:nvPr/>
        </p:nvSpPr>
        <p:spPr>
          <a:xfrm>
            <a:off x="11169713" y="-29717"/>
            <a:ext cx="9320215" cy="3174995"/>
          </a:xfrm>
          <a:prstGeom prst="rect">
            <a:avLst/>
          </a:prstGeom>
          <a:solidFill>
            <a:srgbClr val="FF0079"/>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lnSpc>
                <a:spcPct val="90000"/>
              </a:lnSpc>
              <a:defRPr sz="10800">
                <a:solidFill>
                  <a:srgbClr val="FFFFFF"/>
                </a:solidFill>
                <a:latin typeface="Impact"/>
                <a:ea typeface="Impact"/>
                <a:cs typeface="Impact"/>
                <a:sym typeface="Impact"/>
              </a:defRPr>
            </a:pPr>
            <a:r>
              <a:t>Вот он - </a:t>
            </a:r>
            <a:r>
              <a:rPr sz="9200"/>
              <a:t>САМЫЙ САМЫЙ СЛОЖНЫЙ</a:t>
            </a:r>
          </a:p>
        </p:txBody>
      </p:sp>
      <p:sp>
        <p:nvSpPr>
          <p:cNvPr id="2651" name="6 РАУНД"/>
          <p:cNvSpPr txBox="1"/>
          <p:nvPr/>
        </p:nvSpPr>
        <p:spPr>
          <a:xfrm>
            <a:off x="2019299" y="-37755"/>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6 РАУНД</a:t>
            </a:r>
          </a:p>
        </p:txBody>
      </p:sp>
      <p:sp>
        <p:nvSpPr>
          <p:cNvPr id="2652"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sp>
        <p:nvSpPr>
          <p:cNvPr id="2653" name="ПОВТОРИМ…"/>
          <p:cNvSpPr txBox="1"/>
          <p:nvPr/>
        </p:nvSpPr>
        <p:spPr>
          <a:xfrm>
            <a:off x="2578094" y="5969815"/>
            <a:ext cx="5483102" cy="2987035"/>
          </a:xfrm>
          <a:prstGeom prst="rect">
            <a:avLst/>
          </a:prstGeom>
          <a:solidFill>
            <a:srgbClr val="FF0072"/>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8800">
                <a:solidFill>
                  <a:srgbClr val="FFFFFF"/>
                </a:solidFill>
                <a:latin typeface="Impact"/>
                <a:ea typeface="Impact"/>
                <a:cs typeface="Impact"/>
                <a:sym typeface="Impact"/>
              </a:defRPr>
            </a:pPr>
            <a:r>
              <a:t>ПОВТОРИМ</a:t>
            </a:r>
            <a:endParaRPr sz="5600"/>
          </a:p>
          <a:p>
            <a:pPr algn="l" defTabSz="2438400">
              <a:defRPr sz="8800">
                <a:solidFill>
                  <a:srgbClr val="FFFFFF"/>
                </a:solidFill>
                <a:latin typeface="Impact"/>
                <a:ea typeface="Impact"/>
                <a:cs typeface="Impact"/>
                <a:sym typeface="Impact"/>
              </a:defRPr>
            </a:pPr>
            <a:r>
              <a:t>ВОПРОСЫ?</a:t>
            </a:r>
          </a:p>
        </p:txBody>
      </p:sp>
      <p:pic>
        <p:nvPicPr>
          <p:cNvPr id="2654" name="hardcor.gif" descr="hardcor.gif"/>
          <p:cNvPicPr>
            <a:picLocks noChangeAspect="0"/>
          </p:cNvPicPr>
          <p:nvPr/>
        </p:nvPicPr>
        <p:blipFill>
          <a:blip r:embed="rId4">
            <a:extLst/>
          </a:blip>
          <a:stretch>
            <a:fillRect/>
          </a:stretch>
        </p:blipFill>
        <p:spPr>
          <a:xfrm>
            <a:off x="10320653" y="4424683"/>
            <a:ext cx="13096120" cy="7371175"/>
          </a:xfrm>
          <a:prstGeom prst="rect">
            <a:avLst/>
          </a:prstGeom>
          <a:ln w="12700">
            <a:miter lim="400000"/>
          </a:ln>
        </p:spPr>
      </p:pic>
    </p:spTree>
  </p:cSld>
  <p:clrMapOvr>
    <a:masterClrMapping/>
  </p:clrMapOvr>
  <p:transition xmlns:p14="http://schemas.microsoft.com/office/powerpoint/2010/main" spd="med" advClick="1"/>
</p:sld>
</file>

<file path=ppt/slides/slide1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56"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657"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658" name="Раунд 6"/>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6</a:t>
            </a:r>
          </a:p>
        </p:txBody>
      </p:sp>
      <p:sp>
        <p:nvSpPr>
          <p:cNvPr id="2659" name="Вопрос 1"/>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a:t>
            </a:r>
          </a:p>
        </p:txBody>
      </p:sp>
      <p:sp>
        <p:nvSpPr>
          <p:cNvPr id="2660"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61"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62"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63"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64"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65"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66" name="из 3"/>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3</a:t>
            </a:r>
          </a:p>
        </p:txBody>
      </p:sp>
      <p:sp>
        <p:nvSpPr>
          <p:cNvPr id="2667" name="Вопрос 1"/>
          <p:cNvSpPr txBox="1"/>
          <p:nvPr/>
        </p:nvSpPr>
        <p:spPr>
          <a:xfrm>
            <a:off x="9717374" y="13067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1</a:t>
            </a:r>
          </a:p>
        </p:txBody>
      </p:sp>
      <p:pic>
        <p:nvPicPr>
          <p:cNvPr id="2668"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669" name="Каждый год затраты на медицинскую помощь курильщикам, вполне сознательно подвергающих свое здоровье жестокому испытанию на прочность, уходит свыше 200 миллиардов долларов. Эту весьма приличную сумму было бы куда как практичнее «перебросить» на финансирование системы охраны материнства и детства – в выигрыше бы осталось все человечество. Но этого не произойдет, пока миллиардная армия курильщиков не найдет в себе силы и здравого смысла для отказа от пагубной привычки.…"/>
          <p:cNvSpPr txBox="1"/>
          <p:nvPr/>
        </p:nvSpPr>
        <p:spPr>
          <a:xfrm>
            <a:off x="735389" y="2796704"/>
            <a:ext cx="22913223" cy="10759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457200">
              <a:defRPr sz="5000"/>
            </a:pPr>
            <a:r>
              <a:t>Каждый год затраты на медицинскую помощь курильщикам, вполне сознательно подвергающих свое здоровье жестокому испытанию на прочность, уходит свыше 200 миллиардов долларов. Эту весьма приличную сумму было бы куда как практичнее «перебросить» на финансирование системы охраны материнства и детства – в выигрыше бы осталось все человечество. Но этого не произойдет, пока миллиардная армия курильщиков не найдет в себе силы и здравого смысла для отказа от пагубной привычки.</a:t>
            </a:r>
          </a:p>
          <a:p>
            <a:pPr defTabSz="457200">
              <a:defRPr sz="5000"/>
            </a:pPr>
            <a:r>
              <a:t>С целью объединения усилий всего человечества в борьбе с табаком Всемирная Организация Здравоохранения уже на протяжении многих лет проводит глобальную акцию…</a:t>
            </a:r>
          </a:p>
          <a:p>
            <a:pPr defTabSz="457200">
              <a:defRPr b="1" sz="5000"/>
            </a:pPr>
            <a:r>
              <a:t>Назовите, какую глобальную ежегодную акцию проводит Всемирная Организация Здравоохранения. И в какой день (назвать дату).</a:t>
            </a:r>
          </a:p>
        </p:txBody>
      </p:sp>
    </p:spTree>
  </p:cSld>
  <p:clrMapOvr>
    <a:masterClrMapping/>
  </p:clrMapOvr>
  <p:transition xmlns:p14="http://schemas.microsoft.com/office/powerpoint/2010/main" spd="med" advClick="1"/>
</p:sld>
</file>

<file path=ppt/slides/slide1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71"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672"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673" name="Раунд 6"/>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6</a:t>
            </a:r>
          </a:p>
        </p:txBody>
      </p:sp>
      <p:sp>
        <p:nvSpPr>
          <p:cNvPr id="2674" name="Вопрос 2"/>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2</a:t>
            </a:r>
          </a:p>
        </p:txBody>
      </p:sp>
      <p:sp>
        <p:nvSpPr>
          <p:cNvPr id="2675"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76"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77"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78"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79"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80"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81" name="из 3"/>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3</a:t>
            </a:r>
          </a:p>
        </p:txBody>
      </p:sp>
      <p:sp>
        <p:nvSpPr>
          <p:cNvPr id="2682" name="Вопрос 2"/>
          <p:cNvSpPr txBox="1"/>
          <p:nvPr/>
        </p:nvSpPr>
        <p:spPr>
          <a:xfrm>
            <a:off x="9717374" y="13067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2</a:t>
            </a:r>
          </a:p>
        </p:txBody>
      </p:sp>
      <p:pic>
        <p:nvPicPr>
          <p:cNvPr id="2683"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684" name="Что делали по закону, который издал китайский император Ву Вонг в 1220 году, уличенным в пьянстве?"/>
          <p:cNvSpPr txBox="1"/>
          <p:nvPr/>
        </p:nvSpPr>
        <p:spPr>
          <a:xfrm>
            <a:off x="2442117" y="4698864"/>
            <a:ext cx="19699434" cy="5577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9000"/>
            </a:lvl1pPr>
          </a:lstStyle>
          <a:p>
            <a:pPr/>
            <a:r>
              <a:t>Что делали по закону, который издал китайский император Ву Вонг в 1220 году, уличенным в пьянстве?</a:t>
            </a:r>
          </a:p>
        </p:txBody>
      </p:sp>
    </p:spTree>
  </p:cSld>
  <p:clrMapOvr>
    <a:masterClrMapping/>
  </p:clrMapOvr>
  <p:transition xmlns:p14="http://schemas.microsoft.com/office/powerpoint/2010/main" spd="med" advClick="1"/>
</p:sld>
</file>

<file path=ppt/slides/slide1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86"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687"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688" name="Раунд 6"/>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6</a:t>
            </a:r>
          </a:p>
        </p:txBody>
      </p:sp>
      <p:sp>
        <p:nvSpPr>
          <p:cNvPr id="2689" name="Вопрос 3"/>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3</a:t>
            </a:r>
          </a:p>
        </p:txBody>
      </p:sp>
      <p:sp>
        <p:nvSpPr>
          <p:cNvPr id="2690"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91"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92"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93"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94"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95"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696" name="из 3"/>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3</a:t>
            </a:r>
          </a:p>
        </p:txBody>
      </p:sp>
      <p:sp>
        <p:nvSpPr>
          <p:cNvPr id="2697" name="Вопрос 3"/>
          <p:cNvSpPr txBox="1"/>
          <p:nvPr/>
        </p:nvSpPr>
        <p:spPr>
          <a:xfrm>
            <a:off x="9717374" y="13067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3</a:t>
            </a:r>
          </a:p>
        </p:txBody>
      </p:sp>
      <p:pic>
        <p:nvPicPr>
          <p:cNvPr id="2698"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699" name="Кто из поэтов зовет на борьбу такими строчками:…"/>
          <p:cNvSpPr txBox="1"/>
          <p:nvPr/>
        </p:nvSpPr>
        <p:spPr>
          <a:xfrm>
            <a:off x="1988889" y="3628876"/>
            <a:ext cx="21218008" cy="8625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457200">
              <a:defRPr cap="all" sz="7000"/>
            </a:pPr>
            <a:r>
              <a:rPr b="1"/>
              <a:t>Кто из поэтов зовет на борьбу такими строчками</a:t>
            </a:r>
            <a:r>
              <a:t>:</a:t>
            </a:r>
          </a:p>
          <a:p>
            <a:pPr defTabSz="457200">
              <a:defRPr cap="all" sz="7000"/>
            </a:pPr>
          </a:p>
          <a:p>
            <a:pPr defTabSz="457200">
              <a:defRPr cap="all" sz="7000"/>
            </a:pPr>
            <a:r>
              <a:t>“Чтоб хозяйство твое не скрутил самогон,</a:t>
            </a:r>
          </a:p>
          <a:p>
            <a:pPr defTabSz="457200">
              <a:defRPr cap="all" sz="7000"/>
            </a:pPr>
            <a:r>
              <a:t>Чтоб отрава в гроб не свела, -</a:t>
            </a:r>
          </a:p>
          <a:p>
            <a:pPr defTabSz="457200">
              <a:defRPr cap="all" sz="7000"/>
            </a:pPr>
            <a:r>
              <a:t>Самогонщиков из деревни вон!</a:t>
            </a:r>
          </a:p>
          <a:p>
            <a:pPr defTabSz="457200">
              <a:defRPr cap="all" sz="7000"/>
            </a:pPr>
            <a:r>
              <a:t>Вон из хутора! вон из села!”</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59"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560"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561" name="Вопрос 1"/>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a:t>
            </a:r>
          </a:p>
        </p:txBody>
      </p:sp>
      <p:sp>
        <p:nvSpPr>
          <p:cNvPr id="562"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563"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564"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565" name="Раунд 1"/>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1</a:t>
            </a:r>
          </a:p>
        </p:txBody>
      </p:sp>
      <p:sp>
        <p:nvSpPr>
          <p:cNvPr id="566" name="Вопрос 1"/>
          <p:cNvSpPr txBox="1"/>
          <p:nvPr/>
        </p:nvSpPr>
        <p:spPr>
          <a:xfrm>
            <a:off x="9717374" y="11162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1</a:t>
            </a:r>
          </a:p>
        </p:txBody>
      </p:sp>
      <p:pic>
        <p:nvPicPr>
          <p:cNvPr id="567"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568" name="В"/>
          <p:cNvSpPr txBox="1"/>
          <p:nvPr/>
        </p:nvSpPr>
        <p:spPr>
          <a:xfrm>
            <a:off x="12844072" y="8876085"/>
            <a:ext cx="495301" cy="831008"/>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sz="5400">
                <a:latin typeface="Helvetica Neue"/>
                <a:ea typeface="Helvetica Neue"/>
                <a:cs typeface="Helvetica Neue"/>
                <a:sym typeface="Helvetica Neue"/>
              </a:defRPr>
            </a:lvl1pPr>
          </a:lstStyle>
          <a:p>
            <a:pPr/>
            <a:r>
              <a:t>В</a:t>
            </a:r>
          </a:p>
        </p:txBody>
      </p:sp>
      <p:sp>
        <p:nvSpPr>
          <p:cNvPr id="569" name="Г"/>
          <p:cNvSpPr txBox="1"/>
          <p:nvPr/>
        </p:nvSpPr>
        <p:spPr>
          <a:xfrm>
            <a:off x="12850597" y="11363947"/>
            <a:ext cx="406401" cy="831008"/>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sz="5400">
                <a:latin typeface="Helvetica Neue"/>
                <a:ea typeface="Helvetica Neue"/>
                <a:cs typeface="Helvetica Neue"/>
                <a:sym typeface="Helvetica Neue"/>
              </a:defRPr>
            </a:lvl1pPr>
          </a:lstStyle>
          <a:p>
            <a:pPr/>
            <a:r>
              <a:t>Г</a:t>
            </a:r>
          </a:p>
        </p:txBody>
      </p:sp>
      <p:sp>
        <p:nvSpPr>
          <p:cNvPr id="570" name="Выберите вещества, полезные для здоровья"/>
          <p:cNvSpPr txBox="1"/>
          <p:nvPr/>
        </p:nvSpPr>
        <p:spPr>
          <a:xfrm>
            <a:off x="2129921" y="4762499"/>
            <a:ext cx="20124157" cy="4191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sz="9000">
                <a:latin typeface="Helvetica Neue"/>
                <a:ea typeface="Helvetica Neue"/>
                <a:cs typeface="Helvetica Neue"/>
                <a:sym typeface="Helvetica Neue"/>
              </a:defRPr>
            </a:lvl1pPr>
          </a:lstStyle>
          <a:p>
            <a:pPr/>
            <a:r>
              <a:t>Выберите вещества, полезные для здоровья</a:t>
            </a:r>
          </a:p>
        </p:txBody>
      </p:sp>
      <p:sp>
        <p:nvSpPr>
          <p:cNvPr id="571" name="Алкоголь и Сигареты"/>
          <p:cNvSpPr txBox="1"/>
          <p:nvPr/>
        </p:nvSpPr>
        <p:spPr>
          <a:xfrm>
            <a:off x="4571477" y="8866138"/>
            <a:ext cx="7345305" cy="850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5600"/>
            </a:lvl1pPr>
          </a:lstStyle>
          <a:p>
            <a:pPr/>
            <a:r>
              <a:t>Алкоголь и Сигареты</a:t>
            </a:r>
          </a:p>
        </p:txBody>
      </p:sp>
      <p:sp>
        <p:nvSpPr>
          <p:cNvPr id="572" name="Шоколад и Конфеты"/>
          <p:cNvSpPr txBox="1"/>
          <p:nvPr/>
        </p:nvSpPr>
        <p:spPr>
          <a:xfrm>
            <a:off x="4537509" y="11354000"/>
            <a:ext cx="7413240" cy="850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5600"/>
            </a:lvl1pPr>
          </a:lstStyle>
          <a:p>
            <a:pPr/>
            <a:r>
              <a:t>Шоколад и Конфеты</a:t>
            </a:r>
          </a:p>
        </p:txBody>
      </p:sp>
      <p:sp>
        <p:nvSpPr>
          <p:cNvPr id="573" name="Сигареты и Наркотики"/>
          <p:cNvSpPr txBox="1"/>
          <p:nvPr/>
        </p:nvSpPr>
        <p:spPr>
          <a:xfrm>
            <a:off x="13895061" y="8866138"/>
            <a:ext cx="10116945" cy="850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5600"/>
            </a:lvl1pPr>
          </a:lstStyle>
          <a:p>
            <a:pPr/>
            <a:r>
              <a:t>Сигареты и Наркотики</a:t>
            </a:r>
          </a:p>
        </p:txBody>
      </p:sp>
      <p:sp>
        <p:nvSpPr>
          <p:cNvPr id="574" name="Овощи и Фрукты"/>
          <p:cNvSpPr txBox="1"/>
          <p:nvPr/>
        </p:nvSpPr>
        <p:spPr>
          <a:xfrm>
            <a:off x="13728938" y="11354000"/>
            <a:ext cx="10245390" cy="850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5600"/>
            </a:lvl1pPr>
          </a:lstStyle>
          <a:p>
            <a:pPr/>
            <a:r>
              <a:t>Овощи и Фрукты</a:t>
            </a:r>
          </a:p>
        </p:txBody>
      </p:sp>
      <p:sp>
        <p:nvSpPr>
          <p:cNvPr id="575" name="А"/>
          <p:cNvSpPr txBox="1"/>
          <p:nvPr/>
        </p:nvSpPr>
        <p:spPr>
          <a:xfrm>
            <a:off x="3630429" y="8876085"/>
            <a:ext cx="482601" cy="831008"/>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sz="5400">
                <a:latin typeface="Helvetica Neue"/>
                <a:ea typeface="Helvetica Neue"/>
                <a:cs typeface="Helvetica Neue"/>
                <a:sym typeface="Helvetica Neue"/>
              </a:defRPr>
            </a:lvl1pPr>
          </a:lstStyle>
          <a:p>
            <a:pPr/>
            <a:r>
              <a:t>А</a:t>
            </a:r>
          </a:p>
        </p:txBody>
      </p:sp>
      <p:sp>
        <p:nvSpPr>
          <p:cNvPr id="576" name="Б"/>
          <p:cNvSpPr txBox="1"/>
          <p:nvPr/>
        </p:nvSpPr>
        <p:spPr>
          <a:xfrm>
            <a:off x="3571855" y="11390430"/>
            <a:ext cx="493714" cy="831008"/>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sz="5400">
                <a:latin typeface="Helvetica Neue"/>
                <a:ea typeface="Helvetica Neue"/>
                <a:cs typeface="Helvetica Neue"/>
                <a:sym typeface="Helvetica Neue"/>
              </a:defRPr>
            </a:lvl1pPr>
          </a:lstStyle>
          <a:p>
            <a:pPr/>
            <a:r>
              <a:t>Б</a:t>
            </a:r>
          </a:p>
        </p:txBody>
      </p:sp>
    </p:spTree>
  </p:cSld>
  <p:clrMapOvr>
    <a:masterClrMapping/>
  </p:clrMapOvr>
  <p:transition xmlns:p14="http://schemas.microsoft.com/office/powerpoint/2010/main" spd="med" advClick="1"/>
</p:sld>
</file>

<file path=ppt/slides/slide1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38B73C"/>
        </a:solidFill>
      </p:bgPr>
    </p:bg>
    <p:spTree>
      <p:nvGrpSpPr>
        <p:cNvPr id="1" name=""/>
        <p:cNvGrpSpPr/>
        <p:nvPr/>
      </p:nvGrpSpPr>
      <p:grpSpPr>
        <a:xfrm>
          <a:off x="0" y="0"/>
          <a:ext cx="0" cy="0"/>
          <a:chOff x="0" y="0"/>
          <a:chExt cx="0" cy="0"/>
        </a:xfrm>
      </p:grpSpPr>
      <p:pic>
        <p:nvPicPr>
          <p:cNvPr id="2701"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2702"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2703"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2704" name="6 РАУНД"/>
          <p:cNvSpPr txBox="1"/>
          <p:nvPr/>
        </p:nvSpPr>
        <p:spPr>
          <a:xfrm>
            <a:off x="2019299" y="-63155"/>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6 РАУНД</a:t>
            </a:r>
          </a:p>
        </p:txBody>
      </p:sp>
      <p:sp>
        <p:nvSpPr>
          <p:cNvPr id="2705"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pic>
        <p:nvPicPr>
          <p:cNvPr id="2706" name="отбивка.mp3" descr="отбивка.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2720240" y="4619426"/>
            <a:ext cx="571501" cy="571501"/>
          </a:xfrm>
          <a:prstGeom prst="rect">
            <a:avLst/>
          </a:prstGeom>
          <a:ln w="12700">
            <a:miter lim="400000"/>
          </a:ln>
        </p:spPr>
      </p:pic>
      <p:sp>
        <p:nvSpPr>
          <p:cNvPr id="2707" name="Вот он - САМЫЙ САМЫЙ СЛОЖНЫЙ"/>
          <p:cNvSpPr txBox="1"/>
          <p:nvPr/>
        </p:nvSpPr>
        <p:spPr>
          <a:xfrm>
            <a:off x="11169713" y="-29717"/>
            <a:ext cx="9320215" cy="3174995"/>
          </a:xfrm>
          <a:prstGeom prst="rect">
            <a:avLst/>
          </a:prstGeom>
          <a:solidFill>
            <a:srgbClr val="FF0079"/>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lnSpc>
                <a:spcPct val="90000"/>
              </a:lnSpc>
              <a:defRPr sz="10800">
                <a:solidFill>
                  <a:srgbClr val="FFFFFF"/>
                </a:solidFill>
                <a:latin typeface="Impact"/>
                <a:ea typeface="Impact"/>
                <a:cs typeface="Impact"/>
                <a:sym typeface="Impact"/>
              </a:defRPr>
            </a:pPr>
            <a:r>
              <a:t>Вот он - </a:t>
            </a:r>
            <a:r>
              <a:rPr sz="9200"/>
              <a:t>САМЫЙ САМЫЙ СЛОЖНЫЙ</a:t>
            </a:r>
          </a:p>
        </p:txBody>
      </p:sp>
      <p:pic>
        <p:nvPicPr>
          <p:cNvPr id="2708" name="SkgB.gif" descr="SkgB.gif"/>
          <p:cNvPicPr>
            <a:picLocks noChangeAspect="0"/>
          </p:cNvPicPr>
          <p:nvPr/>
        </p:nvPicPr>
        <p:blipFill>
          <a:blip r:embed="rId7">
            <a:extLst/>
          </a:blip>
          <a:stretch>
            <a:fillRect/>
          </a:stretch>
        </p:blipFill>
        <p:spPr>
          <a:xfrm>
            <a:off x="11335892" y="4143594"/>
            <a:ext cx="13606977" cy="7665264"/>
          </a:xfrm>
          <a:prstGeom prst="rect">
            <a:avLst/>
          </a:prstGeom>
          <a:ln w="12700">
            <a:miter lim="400000"/>
          </a:ln>
        </p:spPr>
      </p:pic>
      <p:sp>
        <p:nvSpPr>
          <p:cNvPr id="2709" name="СДАЕМ БЛАНКИИИ,…"/>
          <p:cNvSpPr txBox="1"/>
          <p:nvPr/>
        </p:nvSpPr>
        <p:spPr>
          <a:xfrm>
            <a:off x="2840926" y="4796995"/>
            <a:ext cx="8507415" cy="6187435"/>
          </a:xfrm>
          <a:prstGeom prst="rect">
            <a:avLst/>
          </a:prstGeom>
          <a:solidFill>
            <a:srgbClr val="E5006A"/>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9600">
                <a:solidFill>
                  <a:srgbClr val="FFFFFF"/>
                </a:solidFill>
                <a:latin typeface="Impact"/>
                <a:ea typeface="Impact"/>
                <a:cs typeface="Impact"/>
                <a:sym typeface="Impact"/>
              </a:defRPr>
            </a:pPr>
            <a:r>
              <a:t>СДАЕМ БЛАНКИИИ,</a:t>
            </a:r>
          </a:p>
          <a:p>
            <a:pPr algn="l" defTabSz="2438400">
              <a:defRPr sz="9600">
                <a:solidFill>
                  <a:srgbClr val="FFFFFF"/>
                </a:solidFill>
                <a:latin typeface="Impact"/>
                <a:ea typeface="Impact"/>
                <a:cs typeface="Impact"/>
                <a:sym typeface="Impact"/>
              </a:defRPr>
            </a:pPr>
            <a:r>
              <a:t>ВРЕМЯ </a:t>
            </a:r>
            <a:br/>
            <a:r>
              <a:t>ПОШЛО!</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14703674" fill="hold"/>
                                        <p:tgtEl>
                                          <p:spTgt spid="2706"/>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706"/>
                </p:tgtEl>
              </p:cMediaNode>
            </p:audio>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38B73C"/>
        </a:solidFill>
      </p:bgPr>
    </p:bg>
    <p:spTree>
      <p:nvGrpSpPr>
        <p:cNvPr id="1" name=""/>
        <p:cNvGrpSpPr/>
        <p:nvPr/>
      </p:nvGrpSpPr>
      <p:grpSpPr>
        <a:xfrm>
          <a:off x="0" y="0"/>
          <a:ext cx="0" cy="0"/>
          <a:chOff x="0" y="0"/>
          <a:chExt cx="0" cy="0"/>
        </a:xfrm>
      </p:grpSpPr>
      <p:pic>
        <p:nvPicPr>
          <p:cNvPr id="2711"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2712"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2713"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2714" name="6 РАУНД"/>
          <p:cNvSpPr txBox="1"/>
          <p:nvPr/>
        </p:nvSpPr>
        <p:spPr>
          <a:xfrm>
            <a:off x="2019299" y="-63155"/>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6 РАУНД</a:t>
            </a:r>
          </a:p>
        </p:txBody>
      </p:sp>
      <p:sp>
        <p:nvSpPr>
          <p:cNvPr id="2715"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sp>
        <p:nvSpPr>
          <p:cNvPr id="2716" name="Вот он - САМЫЙ САМЫЙ СЛОЖНЫЙ"/>
          <p:cNvSpPr txBox="1"/>
          <p:nvPr/>
        </p:nvSpPr>
        <p:spPr>
          <a:xfrm>
            <a:off x="11169713" y="-29717"/>
            <a:ext cx="9320215" cy="3174995"/>
          </a:xfrm>
          <a:prstGeom prst="rect">
            <a:avLst/>
          </a:prstGeom>
          <a:solidFill>
            <a:srgbClr val="FF0079"/>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lnSpc>
                <a:spcPct val="90000"/>
              </a:lnSpc>
              <a:defRPr sz="10800">
                <a:solidFill>
                  <a:srgbClr val="FFFFFF"/>
                </a:solidFill>
                <a:latin typeface="Impact"/>
                <a:ea typeface="Impact"/>
                <a:cs typeface="Impact"/>
                <a:sym typeface="Impact"/>
              </a:defRPr>
            </a:pPr>
            <a:r>
              <a:t>Вот он - </a:t>
            </a:r>
            <a:r>
              <a:rPr sz="9200"/>
              <a:t>САМЫЙ САМЫЙ СЛОЖНЫЙ</a:t>
            </a:r>
          </a:p>
        </p:txBody>
      </p:sp>
      <p:pic>
        <p:nvPicPr>
          <p:cNvPr id="2717" name="переход к правильным ответам Art Official Cage.mp3" descr="переход к правильным ответам Art Official Cage.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2720339" y="4953595"/>
            <a:ext cx="571501" cy="571501"/>
          </a:xfrm>
          <a:prstGeom prst="rect">
            <a:avLst/>
          </a:prstGeom>
          <a:ln w="12700">
            <a:miter lim="400000"/>
          </a:ln>
        </p:spPr>
      </p:pic>
      <p:sp>
        <p:nvSpPr>
          <p:cNvPr id="2718" name="ОТВЕТЫ…"/>
          <p:cNvSpPr txBox="1"/>
          <p:nvPr/>
        </p:nvSpPr>
        <p:spPr>
          <a:xfrm>
            <a:off x="2705057" y="5504840"/>
            <a:ext cx="8507416" cy="6187435"/>
          </a:xfrm>
          <a:prstGeom prst="rect">
            <a:avLst/>
          </a:prstGeom>
          <a:solidFill>
            <a:srgbClr val="E5006A"/>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9600">
                <a:solidFill>
                  <a:srgbClr val="FFFFFF"/>
                </a:solidFill>
                <a:latin typeface="Impact"/>
                <a:ea typeface="Impact"/>
                <a:cs typeface="Impact"/>
                <a:sym typeface="Impact"/>
              </a:defRPr>
            </a:pPr>
            <a:r>
              <a:t>ОТВЕТЫ</a:t>
            </a:r>
          </a:p>
          <a:p>
            <a:pPr algn="l" defTabSz="2438400">
              <a:defRPr sz="9600">
                <a:solidFill>
                  <a:srgbClr val="FFFFFF"/>
                </a:solidFill>
                <a:latin typeface="Impact"/>
                <a:ea typeface="Impact"/>
                <a:cs typeface="Impact"/>
                <a:sym typeface="Impact"/>
              </a:defRPr>
            </a:pPr>
            <a:r>
              <a:t>БОЛЬШЕ</a:t>
            </a:r>
          </a:p>
          <a:p>
            <a:pPr algn="l" defTabSz="2438400">
              <a:defRPr sz="9600">
                <a:solidFill>
                  <a:srgbClr val="FFFFFF"/>
                </a:solidFill>
                <a:latin typeface="Impact"/>
                <a:ea typeface="Impact"/>
                <a:cs typeface="Impact"/>
                <a:sym typeface="Impact"/>
              </a:defRPr>
            </a:pPr>
            <a:r>
              <a:t>НЕ ПРИНИМАЮТСЯ!</a:t>
            </a:r>
          </a:p>
        </p:txBody>
      </p:sp>
      <p:pic>
        <p:nvPicPr>
          <p:cNvPr id="2719" name="1J33.gif" descr="1J33.gif"/>
          <p:cNvPicPr>
            <a:picLocks noChangeAspect="0"/>
          </p:cNvPicPr>
          <p:nvPr/>
        </p:nvPicPr>
        <p:blipFill>
          <a:blip r:embed="rId7">
            <a:extLst/>
          </a:blip>
          <a:stretch>
            <a:fillRect/>
          </a:stretch>
        </p:blipFill>
        <p:spPr>
          <a:xfrm>
            <a:off x="12093775" y="4440866"/>
            <a:ext cx="11087176" cy="831538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41568000" fill="hold"/>
                                        <p:tgtEl>
                                          <p:spTgt spid="2717"/>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717"/>
                </p:tgtEl>
              </p:cMediaNode>
            </p:audio>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C9D0"/>
        </a:solidFill>
      </p:bgPr>
    </p:bg>
    <p:spTree>
      <p:nvGrpSpPr>
        <p:cNvPr id="1" name=""/>
        <p:cNvGrpSpPr/>
        <p:nvPr/>
      </p:nvGrpSpPr>
      <p:grpSpPr>
        <a:xfrm>
          <a:off x="0" y="0"/>
          <a:ext cx="0" cy="0"/>
          <a:chOff x="0" y="0"/>
          <a:chExt cx="0" cy="0"/>
        </a:xfrm>
      </p:grpSpPr>
      <p:pic>
        <p:nvPicPr>
          <p:cNvPr id="2721"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2722"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2723"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2724" name="НУ ВОТ, ОПЯТЬ!"/>
          <p:cNvSpPr txBox="1"/>
          <p:nvPr/>
        </p:nvSpPr>
        <p:spPr>
          <a:xfrm>
            <a:off x="2768500" y="177961"/>
            <a:ext cx="7291387" cy="13995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algn="l" defTabSz="2438400">
              <a:lnSpc>
                <a:spcPct val="90000"/>
              </a:lnSpc>
              <a:defRPr sz="7400">
                <a:solidFill>
                  <a:srgbClr val="FFFFFF"/>
                </a:solidFill>
                <a:latin typeface="Impact"/>
                <a:ea typeface="Impact"/>
                <a:cs typeface="Impact"/>
                <a:sym typeface="Impact"/>
              </a:defRPr>
            </a:lvl1pPr>
          </a:lstStyle>
          <a:p>
            <a:pPr/>
            <a:r>
              <a:t>НУ ВОТ, ОПЯТЬ!</a:t>
            </a:r>
          </a:p>
        </p:txBody>
      </p:sp>
      <p:sp>
        <p:nvSpPr>
          <p:cNvPr id="2725" name="МЫ  СЧИТАЕМ…"/>
          <p:cNvSpPr txBox="1"/>
          <p:nvPr/>
        </p:nvSpPr>
        <p:spPr>
          <a:xfrm>
            <a:off x="2760768" y="3187437"/>
            <a:ext cx="9572627" cy="9474195"/>
          </a:xfrm>
          <a:prstGeom prst="rect">
            <a:avLst/>
          </a:prstGeom>
          <a:solidFill>
            <a:srgbClr val="FF006A"/>
          </a:solidFill>
          <a:ln w="12700">
            <a:miter lim="400000"/>
          </a:ln>
          <a:extLst>
            <a:ext uri="{C572A759-6A51-4108-AA02-DFA0A04FC94B}">
              <ma14:wrappingTextBoxFlag xmlns:ma14="http://schemas.microsoft.com/office/mac/drawingml/2011/main" val="1"/>
            </a:ext>
          </a:extLst>
        </p:spPr>
        <p:txBody>
          <a:bodyPr lIns="121917" tIns="121917" rIns="121917" bIns="121917" anchor="ctr">
            <a:spAutoFit/>
          </a:bodyPr>
          <a:lstStyle/>
          <a:p>
            <a:pPr algn="l" defTabSz="2438400">
              <a:lnSpc>
                <a:spcPct val="90000"/>
              </a:lnSpc>
              <a:defRPr sz="13000">
                <a:solidFill>
                  <a:srgbClr val="FFFFFF"/>
                </a:solidFill>
                <a:latin typeface="Impact"/>
                <a:ea typeface="Impact"/>
                <a:cs typeface="Impact"/>
                <a:sym typeface="Impact"/>
              </a:defRPr>
            </a:pPr>
            <a:r>
              <a:t>МЫ </a:t>
            </a:r>
            <a:br/>
            <a:r>
              <a:t>СЧИТАЕМ</a:t>
            </a:r>
          </a:p>
          <a:p>
            <a:pPr algn="l" defTabSz="2438400">
              <a:lnSpc>
                <a:spcPct val="90000"/>
              </a:lnSpc>
              <a:defRPr sz="13000">
                <a:solidFill>
                  <a:srgbClr val="FFFFFF"/>
                </a:solidFill>
                <a:latin typeface="Impact"/>
                <a:ea typeface="Impact"/>
                <a:cs typeface="Impact"/>
                <a:sym typeface="Impact"/>
              </a:defRPr>
            </a:pPr>
            <a:r>
              <a:t>РЕ-</a:t>
            </a:r>
          </a:p>
          <a:p>
            <a:pPr algn="l" defTabSz="2438400">
              <a:lnSpc>
                <a:spcPct val="90000"/>
              </a:lnSpc>
              <a:defRPr sz="13000">
                <a:solidFill>
                  <a:srgbClr val="FFFFFF"/>
                </a:solidFill>
                <a:latin typeface="Impact"/>
                <a:ea typeface="Impact"/>
                <a:cs typeface="Impact"/>
                <a:sym typeface="Impact"/>
              </a:defRPr>
            </a:pPr>
            <a:r>
              <a:t>ЗУЛЬ-</a:t>
            </a:r>
          </a:p>
          <a:p>
            <a:pPr algn="l" defTabSz="2438400">
              <a:lnSpc>
                <a:spcPct val="90000"/>
              </a:lnSpc>
              <a:defRPr sz="13000">
                <a:solidFill>
                  <a:srgbClr val="FFFFFF"/>
                </a:solidFill>
                <a:latin typeface="Impact"/>
                <a:ea typeface="Impact"/>
                <a:cs typeface="Impact"/>
                <a:sym typeface="Impact"/>
              </a:defRPr>
            </a:pPr>
            <a:r>
              <a:t>ТАТЫ</a:t>
            </a:r>
          </a:p>
        </p:txBody>
      </p:sp>
      <p:pic>
        <p:nvPicPr>
          <p:cNvPr id="2726" name="перерывчмвъ.mp4" descr="перерывчмвъ.mp4"/>
          <p:cNvPicPr>
            <a:picLocks noChangeAspect="0"/>
          </p:cNvPicPr>
          <p:nvPr>
            <a:videoFile r:link="rId4"/>
            <p:extLst>
              <p:ext uri="{DAA4B4D4-6D71-4841-9C94-3DE7FCFB9230}">
                <p14:media xmlns:p14="http://schemas.microsoft.com/office/powerpoint/2010/main" r:embed="rId5"/>
              </p:ext>
            </p:extLst>
          </p:nvPr>
        </p:nvPicPr>
        <p:blipFill>
          <a:blip r:embed="rId6">
            <a:extLst/>
          </a:blip>
          <a:stretch>
            <a:fillRect/>
          </a:stretch>
        </p:blipFill>
        <p:spPr>
          <a:xfrm>
            <a:off x="12195386" y="3162137"/>
            <a:ext cx="9524796" cy="9524796"/>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8000000" fill="hold"/>
                                        <p:tgtEl>
                                          <p:spTgt spid="2726"/>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2726"/>
                </p:tgtEl>
              </p:cMediaNode>
            </p:video>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38B73C"/>
        </a:solidFill>
      </p:bgPr>
    </p:bg>
    <p:spTree>
      <p:nvGrpSpPr>
        <p:cNvPr id="1" name=""/>
        <p:cNvGrpSpPr/>
        <p:nvPr/>
      </p:nvGrpSpPr>
      <p:grpSpPr>
        <a:xfrm>
          <a:off x="0" y="0"/>
          <a:ext cx="0" cy="0"/>
          <a:chOff x="0" y="0"/>
          <a:chExt cx="0" cy="0"/>
        </a:xfrm>
      </p:grpSpPr>
      <p:pic>
        <p:nvPicPr>
          <p:cNvPr id="2728"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2729"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2730"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2731" name="А ТЕПЕРЬ —…"/>
          <p:cNvSpPr txBox="1"/>
          <p:nvPr/>
        </p:nvSpPr>
        <p:spPr>
          <a:xfrm>
            <a:off x="2590800" y="6007100"/>
            <a:ext cx="8507415" cy="3215635"/>
          </a:xfrm>
          <a:prstGeom prst="rect">
            <a:avLst/>
          </a:prstGeom>
          <a:solidFill>
            <a:srgbClr val="FF0072"/>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9600">
                <a:solidFill>
                  <a:srgbClr val="FFFFFF"/>
                </a:solidFill>
                <a:latin typeface="Impact"/>
                <a:ea typeface="Impact"/>
                <a:cs typeface="Impact"/>
                <a:sym typeface="Impact"/>
              </a:defRPr>
            </a:pPr>
            <a:r>
              <a:t>А ТЕПЕРЬ —</a:t>
            </a:r>
            <a:endParaRPr sz="5600"/>
          </a:p>
          <a:p>
            <a:pPr algn="l" defTabSz="2438400">
              <a:defRPr sz="9600">
                <a:solidFill>
                  <a:srgbClr val="FFFFFF"/>
                </a:solidFill>
                <a:latin typeface="Impact"/>
                <a:ea typeface="Impact"/>
                <a:cs typeface="Impact"/>
                <a:sym typeface="Impact"/>
              </a:defRPr>
            </a:pPr>
            <a:r>
              <a:rPr sz="5600"/>
              <a:t>ПРОВЕРИМ </a:t>
            </a:r>
            <a:r>
              <a:t>ОТВЕТЫ!</a:t>
            </a:r>
          </a:p>
        </p:txBody>
      </p:sp>
      <p:sp>
        <p:nvSpPr>
          <p:cNvPr id="2732" name="6 РАУНД"/>
          <p:cNvSpPr txBox="1"/>
          <p:nvPr/>
        </p:nvSpPr>
        <p:spPr>
          <a:xfrm>
            <a:off x="2019299" y="-63155"/>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6 РАУНД</a:t>
            </a:r>
          </a:p>
        </p:txBody>
      </p:sp>
      <p:sp>
        <p:nvSpPr>
          <p:cNvPr id="2733"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sp>
        <p:nvSpPr>
          <p:cNvPr id="2734" name="Вот он - САМЫЙ САМЫЙ СЛОЖНЫЙ"/>
          <p:cNvSpPr txBox="1"/>
          <p:nvPr/>
        </p:nvSpPr>
        <p:spPr>
          <a:xfrm>
            <a:off x="11169713" y="-29717"/>
            <a:ext cx="9320215" cy="3174995"/>
          </a:xfrm>
          <a:prstGeom prst="rect">
            <a:avLst/>
          </a:prstGeom>
          <a:solidFill>
            <a:srgbClr val="FF0079"/>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lnSpc>
                <a:spcPct val="90000"/>
              </a:lnSpc>
              <a:defRPr sz="10800">
                <a:solidFill>
                  <a:srgbClr val="FFFFFF"/>
                </a:solidFill>
                <a:latin typeface="Impact"/>
                <a:ea typeface="Impact"/>
                <a:cs typeface="Impact"/>
                <a:sym typeface="Impact"/>
              </a:defRPr>
            </a:pPr>
            <a:r>
              <a:t>Вот он - </a:t>
            </a:r>
            <a:r>
              <a:rPr sz="9200"/>
              <a:t>САМЫЙ САМЫЙ СЛОЖНЫЙ</a:t>
            </a:r>
          </a:p>
        </p:txBody>
      </p:sp>
      <p:pic>
        <p:nvPicPr>
          <p:cNvPr id="2735" name="Broken Drum (Original Mix).mp3" descr="Broken Drum (Original Mix).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2714287" y="4924722"/>
            <a:ext cx="571501" cy="571501"/>
          </a:xfrm>
          <a:prstGeom prst="rect">
            <a:avLst/>
          </a:prstGeom>
          <a:ln w="12700">
            <a:miter lim="400000"/>
          </a:ln>
        </p:spPr>
      </p:pic>
      <p:pic>
        <p:nvPicPr>
          <p:cNvPr id="2736" name="3I1c.gif" descr="3I1c.gif"/>
          <p:cNvPicPr>
            <a:picLocks noChangeAspect="0"/>
          </p:cNvPicPr>
          <p:nvPr/>
        </p:nvPicPr>
        <p:blipFill>
          <a:blip r:embed="rId7">
            <a:extLst/>
          </a:blip>
          <a:stretch>
            <a:fillRect/>
          </a:stretch>
        </p:blipFill>
        <p:spPr>
          <a:xfrm>
            <a:off x="11114152" y="4275747"/>
            <a:ext cx="14916884" cy="7048228"/>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41095993" fill="hold"/>
                                        <p:tgtEl>
                                          <p:spTgt spid="2735"/>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735"/>
                </p:tgtEl>
              </p:cMediaNode>
            </p:audio>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38"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739"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740" name="Раунд 6"/>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6</a:t>
            </a:r>
          </a:p>
        </p:txBody>
      </p:sp>
      <p:sp>
        <p:nvSpPr>
          <p:cNvPr id="2741" name="Вопрос 1"/>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a:t>
            </a:r>
          </a:p>
        </p:txBody>
      </p:sp>
      <p:sp>
        <p:nvSpPr>
          <p:cNvPr id="2742"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743"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744"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745"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746"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747"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748" name="из 3"/>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3</a:t>
            </a:r>
          </a:p>
        </p:txBody>
      </p:sp>
      <p:sp>
        <p:nvSpPr>
          <p:cNvPr id="2749" name="Вопрос 1"/>
          <p:cNvSpPr txBox="1"/>
          <p:nvPr/>
        </p:nvSpPr>
        <p:spPr>
          <a:xfrm>
            <a:off x="9311481" y="59816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1</a:t>
            </a:r>
          </a:p>
        </p:txBody>
      </p:sp>
      <p:sp>
        <p:nvSpPr>
          <p:cNvPr id="2750" name="Ответ: 31 Мая, Всемирный день без табачного дыма."/>
          <p:cNvSpPr txBox="1"/>
          <p:nvPr/>
        </p:nvSpPr>
        <p:spPr>
          <a:xfrm>
            <a:off x="481864" y="12285838"/>
            <a:ext cx="23420272" cy="1005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r>
              <a:rPr b="1"/>
              <a:t>Ответ: 31 Мая, Всемирный день без табачного дыма</a:t>
            </a:r>
            <a:r>
              <a:t>.</a:t>
            </a:r>
          </a:p>
        </p:txBody>
      </p:sp>
      <p:pic>
        <p:nvPicPr>
          <p:cNvPr id="2751"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pic>
        <p:nvPicPr>
          <p:cNvPr id="2752" name="Отбивка, Подложка - Лиля [Evan Thompson].mp3" descr="Отбивка, Подложка - Лиля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523516" y="10890668"/>
            <a:ext cx="571501" cy="571501"/>
          </a:xfrm>
          <a:prstGeom prst="rect">
            <a:avLst/>
          </a:prstGeom>
          <a:ln w="12700">
            <a:miter lim="400000"/>
          </a:ln>
        </p:spPr>
      </p:pic>
      <p:sp>
        <p:nvSpPr>
          <p:cNvPr id="2753" name="Каждый год затраты на медицинскую помощь курильщикам, вполне сознательно подвергающих свое здоровье жестокому испытанию на прочность, уходит свыше 200 миллиардов долларов. Эту весьма приличную сумму было бы куда как практичнее «перебросить» на финансирование системы охраны материнства и детства – в выигрыше бы осталось все человечество. Но этого не произойдет, пока миллиардная армия курильщиков не найдет в себе силы и здравого смысла для отказа от пагубной привычки.…"/>
          <p:cNvSpPr txBox="1"/>
          <p:nvPr/>
        </p:nvSpPr>
        <p:spPr>
          <a:xfrm>
            <a:off x="735389" y="2820484"/>
            <a:ext cx="22913223" cy="9006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457200">
              <a:defRPr sz="4500"/>
            </a:pPr>
            <a:r>
              <a:t>Каждый год затраты на медицинскую помощь курильщикам, вполне сознательно подвергающих свое здоровье жестокому испытанию на прочность, уходит свыше 200 миллиардов долларов. Эту весьма приличную сумму было бы куда как практичнее «перебросить» на финансирование системы охраны материнства и детства – в выигрыше бы осталось все человечество. Но этого не произойдет, пока миллиардная армия курильщиков не найдет в себе силы и здравого смысла для отказа от пагубной привычки.</a:t>
            </a:r>
          </a:p>
          <a:p>
            <a:pPr defTabSz="457200">
              <a:defRPr sz="4500"/>
            </a:pPr>
            <a:r>
              <a:t>С целью объединения усилий всего человечества в борьбе с табаком Всемирная Организация Здравоохранения уже на протяжении многих лет проводит глобальную акцию…</a:t>
            </a:r>
          </a:p>
          <a:p>
            <a:pPr defTabSz="457200">
              <a:defRPr b="1" sz="4500"/>
            </a:pPr>
            <a:r>
              <a:t>Назовите, какую глобальную ежегодную акцию проводит Всемирная Организация Здравоохранения. И в какой день (назвать дату).</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796047" fill="hold"/>
                                        <p:tgtEl>
                                          <p:spTgt spid="2752"/>
                                        </p:tgtEl>
                                      </p:cBhvr>
                                    </p:cmd>
                                  </p:childTnLst>
                                </p:cTn>
                              </p:par>
                            </p:childTnLst>
                          </p:cTn>
                        </p:par>
                        <p:par>
                          <p:cTn id="7" fill="hold">
                            <p:stCondLst>
                              <p:cond delay="1796047"/>
                            </p:stCondLst>
                            <p:childTnLst>
                              <p:par>
                                <p:cTn id="8" presetClass="entr" nodeType="afterEffect" presetSubtype="8" presetID="2" grpId="2" fill="hold">
                                  <p:stCondLst>
                                    <p:cond delay="0"/>
                                  </p:stCondLst>
                                  <p:iterate type="el" backwards="0">
                                    <p:tmAbs val="0"/>
                                  </p:iterate>
                                  <p:childTnLst>
                                    <p:set>
                                      <p:cBhvr>
                                        <p:cTn id="9" fill="hold"/>
                                        <p:tgtEl>
                                          <p:spTgt spid="2750"/>
                                        </p:tgtEl>
                                        <p:attrNameLst>
                                          <p:attrName>style.visibility</p:attrName>
                                        </p:attrNameLst>
                                      </p:cBhvr>
                                      <p:to>
                                        <p:strVal val="visible"/>
                                      </p:to>
                                    </p:set>
                                    <p:anim calcmode="lin" valueType="num">
                                      <p:cBhvr>
                                        <p:cTn id="10" dur="1000" fill="hold"/>
                                        <p:tgtEl>
                                          <p:spTgt spid="2750"/>
                                        </p:tgtEl>
                                        <p:attrNameLst>
                                          <p:attrName>ppt_x</p:attrName>
                                        </p:attrNameLst>
                                      </p:cBhvr>
                                      <p:tavLst>
                                        <p:tav tm="0">
                                          <p:val>
                                            <p:strVal val="0-#ppt_w/2"/>
                                          </p:val>
                                        </p:tav>
                                        <p:tav tm="100000">
                                          <p:val>
                                            <p:strVal val="#ppt_x"/>
                                          </p:val>
                                        </p:tav>
                                      </p:tavLst>
                                    </p:anim>
                                    <p:anim calcmode="lin" valueType="num">
                                      <p:cBhvr>
                                        <p:cTn id="11" dur="1000" fill="hold"/>
                                        <p:tgtEl>
                                          <p:spTgt spid="27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2752"/>
                </p:tgtEl>
              </p:cMediaNode>
            </p:audio>
          </p:childTnLst>
        </p:cTn>
      </p:par>
    </p:tnLst>
    <p:bldLst>
      <p:bldP build="whole" bldLvl="1" animBg="1" rev="0" advAuto="0" spid="2750" grpId="2"/>
    </p:bldLst>
  </p:timing>
</p:sld>
</file>

<file path=ppt/slides/slide1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55"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756"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757" name="Раунд 6"/>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6</a:t>
            </a:r>
          </a:p>
        </p:txBody>
      </p:sp>
      <p:sp>
        <p:nvSpPr>
          <p:cNvPr id="2758" name="Вопрос 2"/>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2</a:t>
            </a:r>
          </a:p>
        </p:txBody>
      </p:sp>
      <p:sp>
        <p:nvSpPr>
          <p:cNvPr id="2759"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760"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761"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762"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763"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764"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765" name="из 3"/>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3</a:t>
            </a:r>
          </a:p>
        </p:txBody>
      </p:sp>
      <p:sp>
        <p:nvSpPr>
          <p:cNvPr id="2766" name="Вопрос 2"/>
          <p:cNvSpPr txBox="1"/>
          <p:nvPr/>
        </p:nvSpPr>
        <p:spPr>
          <a:xfrm>
            <a:off x="9717374" y="13067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2</a:t>
            </a:r>
          </a:p>
        </p:txBody>
      </p:sp>
      <p:sp>
        <p:nvSpPr>
          <p:cNvPr id="2767" name="Ответ: Подвергали смертной казни или изгоняли из страны."/>
          <p:cNvSpPr txBox="1"/>
          <p:nvPr/>
        </p:nvSpPr>
        <p:spPr>
          <a:xfrm>
            <a:off x="4382824" y="10294122"/>
            <a:ext cx="16430138" cy="3672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l" defTabSz="914400">
              <a:defRPr b="1" sz="7800"/>
            </a:pPr>
            <a:r>
              <a:t>Ответ:</a:t>
            </a:r>
            <a:r>
              <a:rPr b="0"/>
              <a:t> П</a:t>
            </a:r>
            <a:r>
              <a:rPr b="0"/>
              <a:t>одвергали смертной казни или изгоняли из страны</a:t>
            </a:r>
            <a:r>
              <a:rPr b="0"/>
              <a:t>.</a:t>
            </a:r>
            <a:endParaRPr b="0"/>
          </a:p>
        </p:txBody>
      </p:sp>
      <p:pic>
        <p:nvPicPr>
          <p:cNvPr id="2768"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pic>
        <p:nvPicPr>
          <p:cNvPr id="2769" name="Отбивка, Подложка - Лиля [Evan Thompson].mp3" descr="Отбивка, Подложка - Лиля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523516" y="10890668"/>
            <a:ext cx="571501" cy="571501"/>
          </a:xfrm>
          <a:prstGeom prst="rect">
            <a:avLst/>
          </a:prstGeom>
          <a:ln w="12700">
            <a:miter lim="400000"/>
          </a:ln>
        </p:spPr>
      </p:pic>
      <p:sp>
        <p:nvSpPr>
          <p:cNvPr id="2770" name="Что делали по закону, который издал китайский император Ву Вонг в 1220 году, уличенным в пьянстве?"/>
          <p:cNvSpPr txBox="1"/>
          <p:nvPr/>
        </p:nvSpPr>
        <p:spPr>
          <a:xfrm>
            <a:off x="2342283" y="4069081"/>
            <a:ext cx="19699434" cy="5577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9000"/>
            </a:lvl1pPr>
          </a:lstStyle>
          <a:p>
            <a:pPr/>
            <a:r>
              <a:t>Что делали по закону, который издал китайский император Ву Вонг в 1220 году, уличенным в пьянстве?</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796047" fill="hold"/>
                                        <p:tgtEl>
                                          <p:spTgt spid="2769"/>
                                        </p:tgtEl>
                                      </p:cBhvr>
                                    </p:cmd>
                                  </p:childTnLst>
                                </p:cTn>
                              </p:par>
                            </p:childTnLst>
                          </p:cTn>
                        </p:par>
                        <p:par>
                          <p:cTn id="7" fill="hold">
                            <p:stCondLst>
                              <p:cond delay="1796047"/>
                            </p:stCondLst>
                            <p:childTnLst>
                              <p:par>
                                <p:cTn id="8" presetClass="entr" nodeType="afterEffect" presetSubtype="8" presetID="2" grpId="2" fill="hold">
                                  <p:stCondLst>
                                    <p:cond delay="0"/>
                                  </p:stCondLst>
                                  <p:iterate type="el" backwards="0">
                                    <p:tmAbs val="0"/>
                                  </p:iterate>
                                  <p:childTnLst>
                                    <p:set>
                                      <p:cBhvr>
                                        <p:cTn id="9" fill="hold"/>
                                        <p:tgtEl>
                                          <p:spTgt spid="2767"/>
                                        </p:tgtEl>
                                        <p:attrNameLst>
                                          <p:attrName>style.visibility</p:attrName>
                                        </p:attrNameLst>
                                      </p:cBhvr>
                                      <p:to>
                                        <p:strVal val="visible"/>
                                      </p:to>
                                    </p:set>
                                    <p:anim calcmode="lin" valueType="num">
                                      <p:cBhvr>
                                        <p:cTn id="10" dur="1000" fill="hold"/>
                                        <p:tgtEl>
                                          <p:spTgt spid="2767"/>
                                        </p:tgtEl>
                                        <p:attrNameLst>
                                          <p:attrName>ppt_x</p:attrName>
                                        </p:attrNameLst>
                                      </p:cBhvr>
                                      <p:tavLst>
                                        <p:tav tm="0">
                                          <p:val>
                                            <p:strVal val="0-#ppt_w/2"/>
                                          </p:val>
                                        </p:tav>
                                        <p:tav tm="100000">
                                          <p:val>
                                            <p:strVal val="#ppt_x"/>
                                          </p:val>
                                        </p:tav>
                                      </p:tavLst>
                                    </p:anim>
                                    <p:anim calcmode="lin" valueType="num">
                                      <p:cBhvr>
                                        <p:cTn id="11" dur="1000" fill="hold"/>
                                        <p:tgtEl>
                                          <p:spTgt spid="27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2769"/>
                </p:tgtEl>
              </p:cMediaNode>
            </p:audio>
          </p:childTnLst>
        </p:cTn>
      </p:par>
    </p:tnLst>
    <p:bldLst>
      <p:bldP build="whole" bldLvl="1" animBg="1" rev="0" advAuto="0" spid="2767" grpId="2"/>
    </p:bldLst>
  </p:timing>
</p:sld>
</file>

<file path=ppt/slides/slide1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72"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773"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774" name="Раунд 6"/>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6</a:t>
            </a:r>
          </a:p>
        </p:txBody>
      </p:sp>
      <p:sp>
        <p:nvSpPr>
          <p:cNvPr id="2775" name="Вопрос 3"/>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3</a:t>
            </a:r>
          </a:p>
        </p:txBody>
      </p:sp>
      <p:sp>
        <p:nvSpPr>
          <p:cNvPr id="2776"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777"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778"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779"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780"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781"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782" name="из 3"/>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3</a:t>
            </a:r>
          </a:p>
        </p:txBody>
      </p:sp>
      <p:sp>
        <p:nvSpPr>
          <p:cNvPr id="2783" name="Вопрос 3"/>
          <p:cNvSpPr txBox="1"/>
          <p:nvPr/>
        </p:nvSpPr>
        <p:spPr>
          <a:xfrm>
            <a:off x="9717374" y="13067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3</a:t>
            </a:r>
          </a:p>
        </p:txBody>
      </p:sp>
      <p:pic>
        <p:nvPicPr>
          <p:cNvPr id="2784"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2785" name="Ответ: В. Маяковский"/>
          <p:cNvSpPr txBox="1"/>
          <p:nvPr/>
        </p:nvSpPr>
        <p:spPr>
          <a:xfrm>
            <a:off x="7169109" y="11550968"/>
            <a:ext cx="10857567" cy="2479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l" defTabSz="914400">
              <a:defRPr b="1" sz="7800"/>
            </a:pPr>
            <a:r>
              <a:t>Ответ:</a:t>
            </a:r>
            <a:r>
              <a:rPr b="0"/>
              <a:t> В. Маяковский</a:t>
            </a:r>
            <a:endParaRPr b="0"/>
          </a:p>
        </p:txBody>
      </p:sp>
      <p:pic>
        <p:nvPicPr>
          <p:cNvPr id="2786" name="Отбивка, Подложка - Лиля [Evan Thompson].mp3" descr="Отбивка, Подложка - Лиля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523516" y="10890668"/>
            <a:ext cx="571501" cy="571501"/>
          </a:xfrm>
          <a:prstGeom prst="rect">
            <a:avLst/>
          </a:prstGeom>
          <a:ln w="12700">
            <a:miter lim="400000"/>
          </a:ln>
        </p:spPr>
      </p:pic>
      <p:sp>
        <p:nvSpPr>
          <p:cNvPr id="2787" name="Кто из поэтов зовет на борьбу такими строчками:…"/>
          <p:cNvSpPr txBox="1"/>
          <p:nvPr/>
        </p:nvSpPr>
        <p:spPr>
          <a:xfrm>
            <a:off x="1988889" y="3628876"/>
            <a:ext cx="21218008" cy="7559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457200">
              <a:defRPr cap="all" sz="7000"/>
            </a:pPr>
            <a:r>
              <a:rPr b="1"/>
              <a:t>Кто из поэтов зовет на борьбу такими строчками</a:t>
            </a:r>
            <a:r>
              <a:t>:</a:t>
            </a:r>
          </a:p>
          <a:p>
            <a:pPr defTabSz="457200">
              <a:defRPr cap="all" sz="7000"/>
            </a:pPr>
            <a:r>
              <a:t>“Чтоб хозяйство твое не скрутил самогон,</a:t>
            </a:r>
          </a:p>
          <a:p>
            <a:pPr defTabSz="457200">
              <a:defRPr cap="all" sz="7000"/>
            </a:pPr>
            <a:r>
              <a:t>Чтоб отрава в гроб не свела, -</a:t>
            </a:r>
          </a:p>
          <a:p>
            <a:pPr defTabSz="457200">
              <a:defRPr cap="all" sz="7000"/>
            </a:pPr>
            <a:r>
              <a:t>Самогонщиков из деревни вон!</a:t>
            </a:r>
          </a:p>
          <a:p>
            <a:pPr defTabSz="457200">
              <a:defRPr cap="all" sz="7000"/>
            </a:pPr>
            <a:r>
              <a:t>Вон из хутора! вон из села!”</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796047" fill="hold"/>
                                        <p:tgtEl>
                                          <p:spTgt spid="2786"/>
                                        </p:tgtEl>
                                      </p:cBhvr>
                                    </p:cmd>
                                  </p:childTnLst>
                                </p:cTn>
                              </p:par>
                            </p:childTnLst>
                          </p:cTn>
                        </p:par>
                        <p:par>
                          <p:cTn id="7" fill="hold">
                            <p:stCondLst>
                              <p:cond delay="1796047"/>
                            </p:stCondLst>
                            <p:childTnLst>
                              <p:par>
                                <p:cTn id="8" presetClass="entr" nodeType="afterEffect" presetSubtype="8" presetID="2" grpId="2" fill="hold">
                                  <p:stCondLst>
                                    <p:cond delay="0"/>
                                  </p:stCondLst>
                                  <p:iterate type="el" backwards="0">
                                    <p:tmAbs val="0"/>
                                  </p:iterate>
                                  <p:childTnLst>
                                    <p:set>
                                      <p:cBhvr>
                                        <p:cTn id="9" fill="hold"/>
                                        <p:tgtEl>
                                          <p:spTgt spid="2785"/>
                                        </p:tgtEl>
                                        <p:attrNameLst>
                                          <p:attrName>style.visibility</p:attrName>
                                        </p:attrNameLst>
                                      </p:cBhvr>
                                      <p:to>
                                        <p:strVal val="visible"/>
                                      </p:to>
                                    </p:set>
                                    <p:anim calcmode="lin" valueType="num">
                                      <p:cBhvr>
                                        <p:cTn id="10" dur="1000" fill="hold"/>
                                        <p:tgtEl>
                                          <p:spTgt spid="2785"/>
                                        </p:tgtEl>
                                        <p:attrNameLst>
                                          <p:attrName>ppt_x</p:attrName>
                                        </p:attrNameLst>
                                      </p:cBhvr>
                                      <p:tavLst>
                                        <p:tav tm="0">
                                          <p:val>
                                            <p:strVal val="0-#ppt_w/2"/>
                                          </p:val>
                                        </p:tav>
                                        <p:tav tm="100000">
                                          <p:val>
                                            <p:strVal val="#ppt_x"/>
                                          </p:val>
                                        </p:tav>
                                      </p:tavLst>
                                    </p:anim>
                                    <p:anim calcmode="lin" valueType="num">
                                      <p:cBhvr>
                                        <p:cTn id="11" dur="1000" fill="hold"/>
                                        <p:tgtEl>
                                          <p:spTgt spid="278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2786"/>
                </p:tgtEl>
              </p:cMediaNode>
            </p:audio>
          </p:childTnLst>
        </p:cTn>
      </p:par>
    </p:tnLst>
    <p:bldLst>
      <p:bldP build="whole" bldLvl="1" animBg="1" rev="0" advAuto="0" spid="2785" grpId="2"/>
    </p:bldLst>
  </p:timing>
</p:sld>
</file>

<file path=ppt/slides/slide1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38B73C"/>
        </a:solidFill>
      </p:bgPr>
    </p:bg>
    <p:spTree>
      <p:nvGrpSpPr>
        <p:cNvPr id="1" name=""/>
        <p:cNvGrpSpPr/>
        <p:nvPr/>
      </p:nvGrpSpPr>
      <p:grpSpPr>
        <a:xfrm>
          <a:off x="0" y="0"/>
          <a:ext cx="0" cy="0"/>
          <a:chOff x="0" y="0"/>
          <a:chExt cx="0" cy="0"/>
        </a:xfrm>
      </p:grpSpPr>
      <p:pic>
        <p:nvPicPr>
          <p:cNvPr id="2789"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2790"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2791"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2792" name="ДЛЯ САМЫХ ВЕЗУЧИХ"/>
          <p:cNvSpPr txBox="1"/>
          <p:nvPr/>
        </p:nvSpPr>
        <p:spPr>
          <a:xfrm>
            <a:off x="11169713" y="-29717"/>
            <a:ext cx="9320215" cy="3428995"/>
          </a:xfrm>
          <a:prstGeom prst="rect">
            <a:avLst/>
          </a:prstGeom>
          <a:solidFill>
            <a:srgbClr val="FF0079"/>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lvl1pPr algn="l" defTabSz="2438400">
              <a:lnSpc>
                <a:spcPct val="90000"/>
              </a:lnSpc>
              <a:defRPr sz="10800">
                <a:solidFill>
                  <a:srgbClr val="FFFFFF"/>
                </a:solidFill>
                <a:latin typeface="Impact"/>
                <a:ea typeface="Impact"/>
                <a:cs typeface="Impact"/>
                <a:sym typeface="Impact"/>
              </a:defRPr>
            </a:lvl1pPr>
          </a:lstStyle>
          <a:p>
            <a:pPr/>
            <a:r>
              <a:t>ДЛЯ САМЫХ ВЕЗУЧИХ</a:t>
            </a:r>
          </a:p>
        </p:txBody>
      </p:sp>
      <p:sp>
        <p:nvSpPr>
          <p:cNvPr id="2793" name="7 РАУНД"/>
          <p:cNvSpPr txBox="1"/>
          <p:nvPr/>
        </p:nvSpPr>
        <p:spPr>
          <a:xfrm>
            <a:off x="2019299" y="-37755"/>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7 РАУНД</a:t>
            </a:r>
          </a:p>
        </p:txBody>
      </p:sp>
      <p:pic>
        <p:nvPicPr>
          <p:cNvPr id="2794" name="hardcor.gif" descr="hardcor.gif"/>
          <p:cNvPicPr>
            <a:picLocks noChangeAspect="0"/>
          </p:cNvPicPr>
          <p:nvPr/>
        </p:nvPicPr>
        <p:blipFill>
          <a:blip r:embed="rId4">
            <a:extLst/>
          </a:blip>
          <a:stretch>
            <a:fillRect/>
          </a:stretch>
        </p:blipFill>
        <p:spPr>
          <a:xfrm>
            <a:off x="10320653" y="4424683"/>
            <a:ext cx="13096120" cy="7371175"/>
          </a:xfrm>
          <a:prstGeom prst="rect">
            <a:avLst/>
          </a:prstGeom>
          <a:ln w="12700">
            <a:miter lim="400000"/>
          </a:ln>
        </p:spPr>
      </p:pic>
      <p:sp>
        <p:nvSpPr>
          <p:cNvPr id="2795"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sp>
        <p:nvSpPr>
          <p:cNvPr id="2796" name="БЛИЦ.…"/>
          <p:cNvSpPr txBox="1"/>
          <p:nvPr/>
        </p:nvSpPr>
        <p:spPr>
          <a:xfrm>
            <a:off x="3147050" y="5432123"/>
            <a:ext cx="7202992" cy="7381235"/>
          </a:xfrm>
          <a:prstGeom prst="rect">
            <a:avLst/>
          </a:prstGeom>
          <a:solidFill>
            <a:srgbClr val="FF0079"/>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10000">
                <a:solidFill>
                  <a:srgbClr val="FFFFFF"/>
                </a:solidFill>
                <a:latin typeface="Impact"/>
                <a:ea typeface="Impact"/>
                <a:cs typeface="Impact"/>
                <a:sym typeface="Impact"/>
              </a:defRPr>
            </a:pPr>
            <a:r>
              <a:t>БЛИЦ.</a:t>
            </a:r>
          </a:p>
          <a:p>
            <a:pPr algn="l" defTabSz="2438400">
              <a:defRPr sz="7200">
                <a:solidFill>
                  <a:srgbClr val="FFFFFF"/>
                </a:solidFill>
                <a:latin typeface="Impact"/>
                <a:ea typeface="Impact"/>
                <a:cs typeface="Impact"/>
                <a:sym typeface="Impact"/>
              </a:defRPr>
            </a:pPr>
            <a:r>
              <a:t>ДЛЯ</a:t>
            </a:r>
          </a:p>
          <a:p>
            <a:pPr algn="l" defTabSz="2438400">
              <a:defRPr sz="7200">
                <a:solidFill>
                  <a:srgbClr val="FFFFFF"/>
                </a:solidFill>
                <a:latin typeface="Impact"/>
                <a:ea typeface="Impact"/>
                <a:cs typeface="Impact"/>
                <a:sym typeface="Impact"/>
              </a:defRPr>
            </a:pPr>
            <a:r>
              <a:t>САААААМЫХ</a:t>
            </a:r>
          </a:p>
          <a:p>
            <a:pPr algn="l" defTabSz="2438400">
              <a:defRPr sz="7200">
                <a:solidFill>
                  <a:srgbClr val="FFFFFF"/>
                </a:solidFill>
                <a:latin typeface="Impact"/>
                <a:ea typeface="Impact"/>
                <a:cs typeface="Impact"/>
                <a:sym typeface="Impact"/>
              </a:defRPr>
            </a:pPr>
            <a:r>
              <a:t>БЫСТРЫХ!</a:t>
            </a:r>
          </a:p>
          <a:p>
            <a:pPr algn="l" defTabSz="2438400">
              <a:defRPr sz="7200">
                <a:solidFill>
                  <a:srgbClr val="FFEA2A"/>
                </a:solidFill>
                <a:latin typeface="Impact"/>
                <a:ea typeface="Impact"/>
                <a:cs typeface="Impact"/>
                <a:sym typeface="Impact"/>
              </a:defRPr>
            </a:pPr>
            <a:r>
              <a:t>За каждое слово</a:t>
            </a:r>
          </a:p>
          <a:p>
            <a:pPr algn="l" defTabSz="2438400">
              <a:defRPr sz="7200">
                <a:solidFill>
                  <a:srgbClr val="FFEA2A"/>
                </a:solidFill>
                <a:latin typeface="Impact"/>
                <a:ea typeface="Impact"/>
                <a:cs typeface="Impact"/>
                <a:sym typeface="Impact"/>
              </a:defRPr>
            </a:pPr>
            <a:r>
              <a:t>0,5 Балла!</a:t>
            </a:r>
          </a:p>
        </p:txBody>
      </p:sp>
    </p:spTree>
  </p:cSld>
  <p:clrMapOvr>
    <a:masterClrMapping/>
  </p:clrMapOvr>
  <p:transition xmlns:p14="http://schemas.microsoft.com/office/powerpoint/2010/main" spd="med" advClick="1"/>
</p:sld>
</file>

<file path=ppt/slides/slide1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98"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2799"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2800"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2801" name="БЛИЦ"/>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БЛИЦ</a:t>
            </a:r>
          </a:p>
        </p:txBody>
      </p:sp>
      <p:sp>
        <p:nvSpPr>
          <p:cNvPr id="2802" name="Вопрос 1"/>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a:t>
            </a:r>
          </a:p>
        </p:txBody>
      </p:sp>
      <p:sp>
        <p:nvSpPr>
          <p:cNvPr id="280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804"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805"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806"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807"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808"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809" name="из 1"/>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a:t>
            </a:r>
          </a:p>
        </p:txBody>
      </p:sp>
      <p:pic>
        <p:nvPicPr>
          <p:cNvPr id="2810" name="готовый1.png" descr="готовый1.png"/>
          <p:cNvPicPr>
            <a:picLocks noChangeAspect="1"/>
          </p:cNvPicPr>
          <p:nvPr/>
        </p:nvPicPr>
        <p:blipFill>
          <a:blip r:embed="rId5">
            <a:extLst/>
          </a:blip>
          <a:stretch>
            <a:fillRect/>
          </a:stretch>
        </p:blipFill>
        <p:spPr>
          <a:xfrm>
            <a:off x="237600" y="180569"/>
            <a:ext cx="2070540" cy="2181400"/>
          </a:xfrm>
          <a:prstGeom prst="rect">
            <a:avLst/>
          </a:prstGeom>
          <a:ln w="12700">
            <a:miter lim="400000"/>
          </a:ln>
        </p:spPr>
      </p:pic>
      <p:sp>
        <p:nvSpPr>
          <p:cNvPr id="2811" name="БЛИЦ-РАУНД…"/>
          <p:cNvSpPr txBox="1"/>
          <p:nvPr/>
        </p:nvSpPr>
        <p:spPr>
          <a:xfrm>
            <a:off x="14134975" y="4241664"/>
            <a:ext cx="9446880" cy="64922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pPr>
            <a:r>
              <a:t>БЛИЦ-РАУНД</a:t>
            </a:r>
          </a:p>
          <a:p>
            <a:pPr>
              <a:defRPr b="1"/>
            </a:pPr>
          </a:p>
          <a:p>
            <a:pPr/>
            <a:r>
              <a:t>НАПИШИТЕ МАКСИМАЛЬНОЕ КОЛИЧЕСТВО, УВИДЕННЫХ ВАМИ СЛОВ.</a:t>
            </a:r>
          </a:p>
        </p:txBody>
      </p:sp>
      <p:pic>
        <p:nvPicPr>
          <p:cNvPr id="2812" name="WhatsApp Image 2020-12-14 at 21.24.11.jpeg" descr="WhatsApp Image 2020-12-14 at 21.24.11.jpeg"/>
          <p:cNvPicPr>
            <a:picLocks noChangeAspect="1"/>
          </p:cNvPicPr>
          <p:nvPr/>
        </p:nvPicPr>
        <p:blipFill>
          <a:blip r:embed="rId6">
            <a:extLst/>
          </a:blip>
          <a:stretch>
            <a:fillRect/>
          </a:stretch>
        </p:blipFill>
        <p:spPr>
          <a:xfrm>
            <a:off x="1965966" y="2402864"/>
            <a:ext cx="11579247" cy="11052917"/>
          </a:xfrm>
          <a:prstGeom prst="rect">
            <a:avLst/>
          </a:prstGeom>
          <a:ln w="12700">
            <a:miter lim="400000"/>
          </a:ln>
        </p:spPr>
      </p:pic>
      <p:pic>
        <p:nvPicPr>
          <p:cNvPr id="2813" name="image26.gif" descr="image26.gif"/>
          <p:cNvPicPr>
            <a:picLocks noChangeAspect="0"/>
          </p:cNvPicPr>
          <p:nvPr/>
        </p:nvPicPr>
        <p:blipFill>
          <a:blip r:embed="rId7">
            <a:extLst/>
          </a:blip>
          <a:stretch>
            <a:fillRect/>
          </a:stretch>
        </p:blipFill>
        <p:spPr>
          <a:xfrm>
            <a:off x="9782734" y="-45443"/>
            <a:ext cx="5018200" cy="2090917"/>
          </a:xfrm>
          <a:prstGeom prst="rect">
            <a:avLst/>
          </a:prstGeom>
          <a:ln w="12700">
            <a:miter lim="400000"/>
          </a:ln>
        </p:spPr>
      </p:pic>
      <p:pic>
        <p:nvPicPr>
          <p:cNvPr id="2814" name="60 сек 1.mp3" descr="60 сек 1.mp3"/>
          <p:cNvPicPr>
            <a:picLocks noChangeAspect="0"/>
          </p:cNvPicPr>
          <p:nvPr>
            <a:audioFile r:link="rId8"/>
            <p:extLst>
              <p:ext uri="{DAA4B4D4-6D71-4841-9C94-3DE7FCFB9230}">
                <p14:media xmlns:p14="http://schemas.microsoft.com/office/powerpoint/2010/main" r:embed="rId9"/>
              </p:ext>
            </p:extLst>
          </p:nvPr>
        </p:nvPicPr>
        <p:blipFill>
          <a:blip r:embed="rId10">
            <a:extLst/>
          </a:blip>
          <a:stretch>
            <a:fillRect/>
          </a:stretch>
        </p:blipFill>
        <p:spPr>
          <a:xfrm>
            <a:off x="7095132" y="1923653"/>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61680000" fill="hold"/>
                                        <p:tgtEl>
                                          <p:spTgt spid="2814"/>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814"/>
                </p:tgtEl>
              </p:cMediaNode>
            </p:audio>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38B73C"/>
        </a:solidFill>
      </p:bgPr>
    </p:bg>
    <p:spTree>
      <p:nvGrpSpPr>
        <p:cNvPr id="1" name=""/>
        <p:cNvGrpSpPr/>
        <p:nvPr/>
      </p:nvGrpSpPr>
      <p:grpSpPr>
        <a:xfrm>
          <a:off x="0" y="0"/>
          <a:ext cx="0" cy="0"/>
          <a:chOff x="0" y="0"/>
          <a:chExt cx="0" cy="0"/>
        </a:xfrm>
      </p:grpSpPr>
      <p:pic>
        <p:nvPicPr>
          <p:cNvPr id="2816"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2817"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2818"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2819" name="7 РАУНД"/>
          <p:cNvSpPr txBox="1"/>
          <p:nvPr/>
        </p:nvSpPr>
        <p:spPr>
          <a:xfrm>
            <a:off x="2019299" y="-63155"/>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7 РАУНД</a:t>
            </a:r>
          </a:p>
        </p:txBody>
      </p:sp>
      <p:sp>
        <p:nvSpPr>
          <p:cNvPr id="2820"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pic>
        <p:nvPicPr>
          <p:cNvPr id="2821" name="отбивка.mp3" descr="отбивка.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2720240" y="4619426"/>
            <a:ext cx="571501" cy="571501"/>
          </a:xfrm>
          <a:prstGeom prst="rect">
            <a:avLst/>
          </a:prstGeom>
          <a:ln w="12700">
            <a:miter lim="400000"/>
          </a:ln>
        </p:spPr>
      </p:pic>
      <p:pic>
        <p:nvPicPr>
          <p:cNvPr id="2822" name="SkgB.gif" descr="SkgB.gif"/>
          <p:cNvPicPr>
            <a:picLocks noChangeAspect="0"/>
          </p:cNvPicPr>
          <p:nvPr/>
        </p:nvPicPr>
        <p:blipFill>
          <a:blip r:embed="rId7">
            <a:extLst/>
          </a:blip>
          <a:stretch>
            <a:fillRect/>
          </a:stretch>
        </p:blipFill>
        <p:spPr>
          <a:xfrm>
            <a:off x="11335892" y="4143594"/>
            <a:ext cx="13606977" cy="7665264"/>
          </a:xfrm>
          <a:prstGeom prst="rect">
            <a:avLst/>
          </a:prstGeom>
          <a:ln w="12700">
            <a:miter lim="400000"/>
          </a:ln>
        </p:spPr>
      </p:pic>
      <p:sp>
        <p:nvSpPr>
          <p:cNvPr id="2823" name="СДАЕМ БЛАНКИИИИИ,…"/>
          <p:cNvSpPr txBox="1"/>
          <p:nvPr/>
        </p:nvSpPr>
        <p:spPr>
          <a:xfrm>
            <a:off x="2840926" y="5238569"/>
            <a:ext cx="8507415" cy="4701535"/>
          </a:xfrm>
          <a:prstGeom prst="rect">
            <a:avLst/>
          </a:prstGeom>
          <a:solidFill>
            <a:srgbClr val="E5006A"/>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9600">
                <a:solidFill>
                  <a:srgbClr val="FFFFFF"/>
                </a:solidFill>
                <a:latin typeface="Impact"/>
                <a:ea typeface="Impact"/>
                <a:cs typeface="Impact"/>
                <a:sym typeface="Impact"/>
              </a:defRPr>
            </a:pPr>
            <a:r>
              <a:t>СДАЕМ БЛАНКИИИИИ,</a:t>
            </a:r>
          </a:p>
          <a:p>
            <a:pPr algn="l" defTabSz="2438400">
              <a:defRPr sz="9600">
                <a:solidFill>
                  <a:srgbClr val="FFFFFF"/>
                </a:solidFill>
                <a:latin typeface="Impact"/>
                <a:ea typeface="Impact"/>
                <a:cs typeface="Impact"/>
                <a:sym typeface="Impact"/>
              </a:defRPr>
            </a:pPr>
            <a:r>
              <a:t>ВРЕМЯ ВЫШЛО!</a:t>
            </a:r>
          </a:p>
        </p:txBody>
      </p:sp>
      <p:sp>
        <p:nvSpPr>
          <p:cNvPr id="2824" name="ДЛЯ САМЫХ ВЕЗУЧИХ"/>
          <p:cNvSpPr txBox="1"/>
          <p:nvPr/>
        </p:nvSpPr>
        <p:spPr>
          <a:xfrm>
            <a:off x="11169713" y="-29717"/>
            <a:ext cx="9320215" cy="3428995"/>
          </a:xfrm>
          <a:prstGeom prst="rect">
            <a:avLst/>
          </a:prstGeom>
          <a:solidFill>
            <a:srgbClr val="FF0079"/>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lvl1pPr algn="l" defTabSz="2438400">
              <a:lnSpc>
                <a:spcPct val="90000"/>
              </a:lnSpc>
              <a:defRPr sz="10800">
                <a:solidFill>
                  <a:srgbClr val="FFFFFF"/>
                </a:solidFill>
                <a:latin typeface="Impact"/>
                <a:ea typeface="Impact"/>
                <a:cs typeface="Impact"/>
                <a:sym typeface="Impact"/>
              </a:defRPr>
            </a:lvl1pPr>
          </a:lstStyle>
          <a:p>
            <a:pPr/>
            <a:r>
              <a:t>ДЛЯ САМЫХ ВЕЗУЧИХ</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14703674" fill="hold"/>
                                        <p:tgtEl>
                                          <p:spTgt spid="2821"/>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821"/>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78"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579"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580" name="Вопрос 2"/>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2</a:t>
            </a:r>
          </a:p>
        </p:txBody>
      </p:sp>
      <p:sp>
        <p:nvSpPr>
          <p:cNvPr id="581"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582"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583"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584" name="Раунд 1"/>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1</a:t>
            </a:r>
          </a:p>
        </p:txBody>
      </p:sp>
      <p:sp>
        <p:nvSpPr>
          <p:cNvPr id="585" name="Вопрос 2"/>
          <p:cNvSpPr txBox="1"/>
          <p:nvPr/>
        </p:nvSpPr>
        <p:spPr>
          <a:xfrm>
            <a:off x="9717374" y="11162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2</a:t>
            </a:r>
          </a:p>
        </p:txBody>
      </p:sp>
      <p:sp>
        <p:nvSpPr>
          <p:cNvPr id="586" name="Текст"/>
          <p:cNvSpPr txBox="1"/>
          <p:nvPr/>
        </p:nvSpPr>
        <p:spPr>
          <a:xfrm>
            <a:off x="1359115" y="3953347"/>
            <a:ext cx="180339"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pic>
        <p:nvPicPr>
          <p:cNvPr id="587"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588" name="Вопрос 2"/>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2</a:t>
            </a:r>
          </a:p>
        </p:txBody>
      </p:sp>
      <p:sp>
        <p:nvSpPr>
          <p:cNvPr id="589"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590" name="Раунд 1"/>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1</a:t>
            </a:r>
          </a:p>
        </p:txBody>
      </p:sp>
      <p:pic>
        <p:nvPicPr>
          <p:cNvPr id="591"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592" name="Г  Цветок дьявола"/>
          <p:cNvSpPr txBox="1"/>
          <p:nvPr/>
        </p:nvSpPr>
        <p:spPr>
          <a:xfrm>
            <a:off x="13166538" y="10501328"/>
            <a:ext cx="9822459" cy="96960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5700">
                <a:latin typeface="Helvetica Neue"/>
                <a:ea typeface="Helvetica Neue"/>
                <a:cs typeface="Helvetica Neue"/>
                <a:sym typeface="Helvetica Neue"/>
              </a:defRPr>
            </a:pPr>
            <a:r>
              <a:rPr b="1"/>
              <a:t>Г</a:t>
            </a:r>
            <a:r>
              <a:t>  Цветок дьявола</a:t>
            </a:r>
          </a:p>
        </p:txBody>
      </p:sp>
      <p:sp>
        <p:nvSpPr>
          <p:cNvPr id="593" name="В  Вторым пьянством"/>
          <p:cNvSpPr txBox="1"/>
          <p:nvPr/>
        </p:nvSpPr>
        <p:spPr>
          <a:xfrm>
            <a:off x="13436948" y="8742902"/>
            <a:ext cx="10185997" cy="96960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5700">
                <a:latin typeface="Helvetica Neue"/>
                <a:ea typeface="Helvetica Neue"/>
                <a:cs typeface="Helvetica Neue"/>
                <a:sym typeface="Helvetica Neue"/>
              </a:defRPr>
            </a:pPr>
            <a:r>
              <a:rPr b="1"/>
              <a:t>В</a:t>
            </a:r>
            <a:r>
              <a:t>  Вторым пьянством</a:t>
            </a:r>
          </a:p>
        </p:txBody>
      </p:sp>
      <p:sp>
        <p:nvSpPr>
          <p:cNvPr id="594" name="А  Сухим пьянством"/>
          <p:cNvSpPr txBox="1"/>
          <p:nvPr/>
        </p:nvSpPr>
        <p:spPr>
          <a:xfrm>
            <a:off x="3030862" y="8742902"/>
            <a:ext cx="12185758" cy="96960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5700">
                <a:latin typeface="Helvetica Neue"/>
                <a:ea typeface="Helvetica Neue"/>
                <a:cs typeface="Helvetica Neue"/>
                <a:sym typeface="Helvetica Neue"/>
              </a:defRPr>
            </a:pPr>
            <a:r>
              <a:rPr b="1"/>
              <a:t>А</a:t>
            </a:r>
            <a:r>
              <a:t>  Сухим пьянством</a:t>
            </a:r>
          </a:p>
        </p:txBody>
      </p:sp>
      <p:sp>
        <p:nvSpPr>
          <p:cNvPr id="595" name="Б  Смерть легких"/>
          <p:cNvSpPr txBox="1"/>
          <p:nvPr/>
        </p:nvSpPr>
        <p:spPr>
          <a:xfrm>
            <a:off x="3042491" y="10501328"/>
            <a:ext cx="9822459" cy="96960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5700">
                <a:latin typeface="Helvetica Neue"/>
                <a:ea typeface="Helvetica Neue"/>
                <a:cs typeface="Helvetica Neue"/>
                <a:sym typeface="Helvetica Neue"/>
              </a:defRPr>
            </a:pPr>
            <a:r>
              <a:rPr b="1"/>
              <a:t>Б</a:t>
            </a:r>
            <a:r>
              <a:t>  Смерть легких</a:t>
            </a:r>
          </a:p>
        </p:txBody>
      </p:sp>
      <p:sp>
        <p:nvSpPr>
          <p:cNvPr id="596" name="Как до 17 века называли табакокурение?"/>
          <p:cNvSpPr txBox="1"/>
          <p:nvPr/>
        </p:nvSpPr>
        <p:spPr>
          <a:xfrm>
            <a:off x="1027594" y="5077829"/>
            <a:ext cx="22757971" cy="2834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b="1" sz="9000"/>
            </a:lvl1pPr>
          </a:lstStyle>
          <a:p>
            <a:pPr/>
            <a:r>
              <a:t>Как до 17 века называли табакокурение?</a:t>
            </a:r>
          </a:p>
        </p:txBody>
      </p:sp>
    </p:spTree>
  </p:cSld>
  <p:clrMapOvr>
    <a:masterClrMapping/>
  </p:clrMapOvr>
  <p:transition xmlns:p14="http://schemas.microsoft.com/office/powerpoint/2010/main" spd="med" advClick="1"/>
</p:sld>
</file>

<file path=ppt/slides/slide16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38B73C"/>
        </a:solidFill>
      </p:bgPr>
    </p:bg>
    <p:spTree>
      <p:nvGrpSpPr>
        <p:cNvPr id="1" name=""/>
        <p:cNvGrpSpPr/>
        <p:nvPr/>
      </p:nvGrpSpPr>
      <p:grpSpPr>
        <a:xfrm>
          <a:off x="0" y="0"/>
          <a:ext cx="0" cy="0"/>
          <a:chOff x="0" y="0"/>
          <a:chExt cx="0" cy="0"/>
        </a:xfrm>
      </p:grpSpPr>
      <p:pic>
        <p:nvPicPr>
          <p:cNvPr id="2826"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2827"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2828"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2829" name="ДЛЯ САМЫХ ВЕЗУЧИХ"/>
          <p:cNvSpPr txBox="1"/>
          <p:nvPr/>
        </p:nvSpPr>
        <p:spPr>
          <a:xfrm>
            <a:off x="11169713" y="-29717"/>
            <a:ext cx="9320215" cy="3428995"/>
          </a:xfrm>
          <a:prstGeom prst="rect">
            <a:avLst/>
          </a:prstGeom>
          <a:solidFill>
            <a:srgbClr val="FF0079"/>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lvl1pPr algn="l" defTabSz="2438400">
              <a:lnSpc>
                <a:spcPct val="90000"/>
              </a:lnSpc>
              <a:defRPr sz="10800">
                <a:solidFill>
                  <a:srgbClr val="FFFFFF"/>
                </a:solidFill>
                <a:latin typeface="Impact"/>
                <a:ea typeface="Impact"/>
                <a:cs typeface="Impact"/>
                <a:sym typeface="Impact"/>
              </a:defRPr>
            </a:lvl1pPr>
          </a:lstStyle>
          <a:p>
            <a:pPr/>
            <a:r>
              <a:t>ДЛЯ САМЫХ ВЕЗУЧИХ</a:t>
            </a:r>
          </a:p>
        </p:txBody>
      </p:sp>
      <p:sp>
        <p:nvSpPr>
          <p:cNvPr id="2830" name="7 РАУНД"/>
          <p:cNvSpPr txBox="1"/>
          <p:nvPr/>
        </p:nvSpPr>
        <p:spPr>
          <a:xfrm>
            <a:off x="2019299" y="-37755"/>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7 РАУНД</a:t>
            </a:r>
          </a:p>
        </p:txBody>
      </p:sp>
      <p:pic>
        <p:nvPicPr>
          <p:cNvPr id="2831" name="hardcor.gif" descr="hardcor.gif"/>
          <p:cNvPicPr>
            <a:picLocks noChangeAspect="0"/>
          </p:cNvPicPr>
          <p:nvPr/>
        </p:nvPicPr>
        <p:blipFill>
          <a:blip r:embed="rId4">
            <a:extLst/>
          </a:blip>
          <a:stretch>
            <a:fillRect/>
          </a:stretch>
        </p:blipFill>
        <p:spPr>
          <a:xfrm>
            <a:off x="10320653" y="4424683"/>
            <a:ext cx="13096120" cy="7371175"/>
          </a:xfrm>
          <a:prstGeom prst="rect">
            <a:avLst/>
          </a:prstGeom>
          <a:ln w="12700">
            <a:miter lim="400000"/>
          </a:ln>
        </p:spPr>
      </p:pic>
      <p:sp>
        <p:nvSpPr>
          <p:cNvPr id="2832"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sp>
        <p:nvSpPr>
          <p:cNvPr id="2833" name="БЕЗ ПОВТОРА…"/>
          <p:cNvSpPr txBox="1"/>
          <p:nvPr/>
        </p:nvSpPr>
        <p:spPr>
          <a:xfrm>
            <a:off x="3248952" y="5753153"/>
            <a:ext cx="7202992" cy="4714235"/>
          </a:xfrm>
          <a:prstGeom prst="rect">
            <a:avLst/>
          </a:prstGeom>
          <a:solidFill>
            <a:srgbClr val="FF0079"/>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7200">
                <a:solidFill>
                  <a:srgbClr val="FFFFFF"/>
                </a:solidFill>
                <a:latin typeface="Impact"/>
                <a:ea typeface="Impact"/>
                <a:cs typeface="Impact"/>
                <a:sym typeface="Impact"/>
              </a:defRPr>
            </a:pPr>
            <a:r>
              <a:t>БЕЗ ПОВТОРА</a:t>
            </a:r>
          </a:p>
          <a:p>
            <a:pPr algn="l" defTabSz="2438400">
              <a:defRPr sz="7200">
                <a:solidFill>
                  <a:srgbClr val="FFFFFF"/>
                </a:solidFill>
                <a:latin typeface="Impact"/>
                <a:ea typeface="Impact"/>
                <a:cs typeface="Impact"/>
                <a:sym typeface="Impact"/>
              </a:defRPr>
            </a:pPr>
            <a:r>
              <a:t>ВОПРОСОВ,</a:t>
            </a:r>
          </a:p>
          <a:p>
            <a:pPr algn="l" defTabSz="2438400">
              <a:defRPr sz="7200">
                <a:solidFill>
                  <a:srgbClr val="FFFFFF"/>
                </a:solidFill>
                <a:latin typeface="Impact"/>
                <a:ea typeface="Impact"/>
                <a:cs typeface="Impact"/>
                <a:sym typeface="Impact"/>
              </a:defRPr>
            </a:pPr>
            <a:r>
              <a:t>ПЕРЕДЕМ СРАЗУ К ОТВЕТАМ!</a:t>
            </a:r>
          </a:p>
        </p:txBody>
      </p:sp>
    </p:spTree>
  </p:cSld>
  <p:clrMapOvr>
    <a:masterClrMapping/>
  </p:clrMapOvr>
  <p:transition xmlns:p14="http://schemas.microsoft.com/office/powerpoint/2010/main" spd="med" advClick="1"/>
</p:sld>
</file>

<file path=ppt/slides/slide16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35"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2836"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2837" name="БЛИЦ"/>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БЛИЦ</a:t>
            </a:r>
          </a:p>
        </p:txBody>
      </p:sp>
      <p:sp>
        <p:nvSpPr>
          <p:cNvPr id="2838" name="Вопрос 1"/>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a:t>
            </a:r>
          </a:p>
        </p:txBody>
      </p:sp>
      <p:sp>
        <p:nvSpPr>
          <p:cNvPr id="2839"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840"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841"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842"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843"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844"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2845" name="из 1"/>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1</a:t>
            </a:r>
          </a:p>
        </p:txBody>
      </p:sp>
      <p:sp>
        <p:nvSpPr>
          <p:cNvPr id="2846" name="Вопрос 1"/>
          <p:cNvSpPr txBox="1"/>
          <p:nvPr/>
        </p:nvSpPr>
        <p:spPr>
          <a:xfrm>
            <a:off x="9717374" y="13067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1</a:t>
            </a:r>
          </a:p>
        </p:txBody>
      </p:sp>
      <p:sp>
        <p:nvSpPr>
          <p:cNvPr id="2847" name="КОЛИЧЕСТВО НАПИСАННЫХ ВАМИ СЛОВ = КОЛИЧЕСТВО ЗАРАБОТАННЫХ ВАМИ БАЛЛОВ."/>
          <p:cNvSpPr txBox="1"/>
          <p:nvPr/>
        </p:nvSpPr>
        <p:spPr>
          <a:xfrm>
            <a:off x="481864" y="5708514"/>
            <a:ext cx="23420272" cy="3558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sz="7600"/>
            </a:lvl1pPr>
          </a:lstStyle>
          <a:p>
            <a:pPr>
              <a:defRPr b="0"/>
            </a:pPr>
            <a:r>
              <a:rPr b="1"/>
              <a:t>КОЛИЧЕСТВО НАПИСАННЫХ ВАМИ СЛОВ = КОЛИЧЕСТВО ЗАРАБОТАННЫХ ВАМИ БАЛЛОВ.</a:t>
            </a:r>
          </a:p>
        </p:txBody>
      </p:sp>
      <p:pic>
        <p:nvPicPr>
          <p:cNvPr id="2848"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pic>
        <p:nvPicPr>
          <p:cNvPr id="2849" name="Отбивка, Подложка - Лиля [Evan Thompson].mp3" descr="Отбивка, Подложка - Лиля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523516" y="10890668"/>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796047" fill="hold"/>
                                        <p:tgtEl>
                                          <p:spTgt spid="2849"/>
                                        </p:tgtEl>
                                      </p:cBhvr>
                                    </p:cmd>
                                  </p:childTnLst>
                                </p:cTn>
                              </p:par>
                            </p:childTnLst>
                          </p:cTn>
                        </p:par>
                        <p:par>
                          <p:cTn id="7" fill="hold">
                            <p:stCondLst>
                              <p:cond delay="1796047"/>
                            </p:stCondLst>
                            <p:childTnLst>
                              <p:par>
                                <p:cTn id="8" presetClass="entr" nodeType="afterEffect" presetSubtype="8" presetID="2" grpId="2" fill="hold">
                                  <p:stCondLst>
                                    <p:cond delay="0"/>
                                  </p:stCondLst>
                                  <p:iterate type="el" backwards="0">
                                    <p:tmAbs val="0"/>
                                  </p:iterate>
                                  <p:childTnLst>
                                    <p:set>
                                      <p:cBhvr>
                                        <p:cTn id="9" fill="hold"/>
                                        <p:tgtEl>
                                          <p:spTgt spid="2847"/>
                                        </p:tgtEl>
                                        <p:attrNameLst>
                                          <p:attrName>style.visibility</p:attrName>
                                        </p:attrNameLst>
                                      </p:cBhvr>
                                      <p:to>
                                        <p:strVal val="visible"/>
                                      </p:to>
                                    </p:set>
                                    <p:anim calcmode="lin" valueType="num">
                                      <p:cBhvr>
                                        <p:cTn id="10" dur="1000" fill="hold"/>
                                        <p:tgtEl>
                                          <p:spTgt spid="2847"/>
                                        </p:tgtEl>
                                        <p:attrNameLst>
                                          <p:attrName>ppt_x</p:attrName>
                                        </p:attrNameLst>
                                      </p:cBhvr>
                                      <p:tavLst>
                                        <p:tav tm="0">
                                          <p:val>
                                            <p:strVal val="0-#ppt_w/2"/>
                                          </p:val>
                                        </p:tav>
                                        <p:tav tm="100000">
                                          <p:val>
                                            <p:strVal val="#ppt_x"/>
                                          </p:val>
                                        </p:tav>
                                      </p:tavLst>
                                    </p:anim>
                                    <p:anim calcmode="lin" valueType="num">
                                      <p:cBhvr>
                                        <p:cTn id="11" dur="1000" fill="hold"/>
                                        <p:tgtEl>
                                          <p:spTgt spid="28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2849"/>
                </p:tgtEl>
              </p:cMediaNode>
            </p:audio>
          </p:childTnLst>
        </p:cTn>
      </p:par>
    </p:tnLst>
    <p:bldLst>
      <p:bldP build="whole" bldLvl="1" animBg="1" rev="0" advAuto="0" spid="2847" grpId="2"/>
    </p:bldLst>
  </p:timing>
</p:sld>
</file>

<file path=ppt/slides/slide16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51"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pic>
        <p:nvPicPr>
          <p:cNvPr id="2852" name="Минус - 1987.mp3" descr="Минус - 1987.mp3"/>
          <p:cNvPicPr>
            <a:picLocks noChangeAspect="0"/>
          </p:cNvPicPr>
          <p:nvPr>
            <a:audioFile r:link="rId3"/>
            <p:extLst>
              <p:ext uri="{DAA4B4D4-6D71-4841-9C94-3DE7FCFB9230}">
                <p14:media xmlns:p14="http://schemas.microsoft.com/office/powerpoint/2010/main" r:embed="rId4"/>
              </p:ext>
            </p:extLst>
          </p:nvPr>
        </p:nvPicPr>
        <p:blipFill>
          <a:blip r:embed="rId5">
            <a:extLst/>
          </a:blip>
          <a:stretch>
            <a:fillRect/>
          </a:stretch>
        </p:blipFill>
        <p:spPr>
          <a:xfrm>
            <a:off x="17511712" y="11749285"/>
            <a:ext cx="571501" cy="571501"/>
          </a:xfrm>
          <a:prstGeom prst="rect">
            <a:avLst/>
          </a:prstGeom>
          <a:ln w="12700">
            <a:miter lim="400000"/>
          </a:ln>
        </p:spPr>
      </p:pic>
      <p:sp>
        <p:nvSpPr>
          <p:cNvPr id="2853" name="#КвизИмпровиз"/>
          <p:cNvSpPr txBox="1"/>
          <p:nvPr/>
        </p:nvSpPr>
        <p:spPr>
          <a:xfrm>
            <a:off x="16968598" y="237738"/>
            <a:ext cx="6990079" cy="1236979"/>
          </a:xfrm>
          <a:prstGeom prst="rect">
            <a:avLst/>
          </a:prstGeom>
          <a:ln w="12700">
            <a:miter lim="400000"/>
          </a:ln>
          <a:effectLst>
            <a:outerShdw sx="100000" sy="100000" kx="0" ky="0" algn="b" rotWithShape="0" blurRad="393700" dist="15563" dir="5400000">
              <a:srgbClr val="000000"/>
            </a:outerShdw>
          </a:effectLst>
          <a:extLst>
            <a:ext uri="{C572A759-6A51-4108-AA02-DFA0A04FC94B}">
              <ma14:wrappingTextBoxFlag xmlns:ma14="http://schemas.microsoft.com/office/mac/drawingml/2011/main" val="1"/>
            </a:ext>
          </a:extLst>
        </p:spPr>
        <p:txBody>
          <a:bodyPr wrap="none" lIns="45718" tIns="45718" rIns="45718" bIns="45718">
            <a:spAutoFit/>
          </a:bodyPr>
          <a:lstStyle>
            <a:lvl1pPr>
              <a:defRPr sz="10000">
                <a:solidFill>
                  <a:srgbClr val="FFFFFF"/>
                </a:solidFill>
                <a:latin typeface="SignPainter-HouseScript Semibol"/>
                <a:ea typeface="SignPainter-HouseScript Semibol"/>
                <a:cs typeface="SignPainter-HouseScript Semibol"/>
                <a:sym typeface="SignPainter-HouseScript Semibol"/>
              </a:defRPr>
            </a:lvl1pPr>
          </a:lstStyle>
          <a:p>
            <a:pPr/>
            <a:r>
              <a:t>#КвизИмпровиз</a:t>
            </a:r>
          </a:p>
        </p:txBody>
      </p:sp>
      <p:sp>
        <p:nvSpPr>
          <p:cNvPr id="2854" name="Овал"/>
          <p:cNvSpPr/>
          <p:nvPr/>
        </p:nvSpPr>
        <p:spPr>
          <a:xfrm>
            <a:off x="10614245" y="1307266"/>
            <a:ext cx="3390456" cy="3361567"/>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2855" name="готовый1.png" descr="готовый1.png"/>
          <p:cNvPicPr>
            <a:picLocks noChangeAspect="1"/>
          </p:cNvPicPr>
          <p:nvPr/>
        </p:nvPicPr>
        <p:blipFill>
          <a:blip r:embed="rId6">
            <a:extLst/>
          </a:blip>
          <a:stretch>
            <a:fillRect/>
          </a:stretch>
        </p:blipFill>
        <p:spPr>
          <a:xfrm>
            <a:off x="10989962" y="1471848"/>
            <a:ext cx="2878295" cy="3032403"/>
          </a:xfrm>
          <a:prstGeom prst="rect">
            <a:avLst/>
          </a:prstGeom>
          <a:ln w="12700">
            <a:miter lim="400000"/>
          </a:ln>
        </p:spPr>
      </p:pic>
      <p:sp>
        <p:nvSpPr>
          <p:cNvPr id="2856" name="Линия"/>
          <p:cNvSpPr/>
          <p:nvPr/>
        </p:nvSpPr>
        <p:spPr>
          <a:xfrm>
            <a:off x="6574113" y="9224449"/>
            <a:ext cx="11235774" cy="1"/>
          </a:xfrm>
          <a:prstGeom prst="line">
            <a:avLst/>
          </a:prstGeom>
          <a:ln w="127000">
            <a:solidFill>
              <a:srgbClr val="474747"/>
            </a:solidFill>
          </a:ln>
        </p:spPr>
        <p:txBody>
          <a:bodyPr lIns="45718" tIns="45718" rIns="45718" bIns="45718"/>
          <a:lstStyle/>
          <a:p>
            <a:pPr>
              <a:defRPr sz="5000">
                <a:latin typeface="+mj-lt"/>
                <a:ea typeface="+mj-ea"/>
                <a:cs typeface="+mj-cs"/>
                <a:sym typeface="Avenir Book"/>
              </a:defRPr>
            </a:pPr>
          </a:p>
        </p:txBody>
      </p:sp>
      <p:sp>
        <p:nvSpPr>
          <p:cNvPr id="2857" name="НАГРАЖДЕНИЕ"/>
          <p:cNvSpPr txBox="1"/>
          <p:nvPr/>
        </p:nvSpPr>
        <p:spPr>
          <a:xfrm>
            <a:off x="1556640" y="4597330"/>
            <a:ext cx="21744939" cy="3907779"/>
          </a:xfrm>
          <a:prstGeom prst="rect">
            <a:avLst/>
          </a:prstGeom>
          <a:ln w="12700">
            <a:miter lim="400000"/>
          </a:ln>
          <a:effectLst>
            <a:outerShdw sx="100000" sy="100000" kx="0" ky="0" algn="b" rotWithShape="0" blurRad="393700" dist="15563" dir="5400000">
              <a:srgbClr val="000000"/>
            </a:outerShdw>
          </a:effectLst>
          <a:extLst>
            <a:ext uri="{C572A759-6A51-4108-AA02-DFA0A04FC94B}">
              <ma14:wrappingTextBoxFlag xmlns:ma14="http://schemas.microsoft.com/office/mac/drawingml/2011/main" val="1"/>
            </a:ext>
          </a:extLst>
        </p:spPr>
        <p:txBody>
          <a:bodyPr wrap="none" lIns="45718" tIns="45718" rIns="45718" bIns="45718">
            <a:spAutoFit/>
          </a:bodyPr>
          <a:lstStyle>
            <a:lvl1pPr>
              <a:defRPr sz="25000">
                <a:solidFill>
                  <a:srgbClr val="FFFCF7"/>
                </a:solidFill>
                <a:latin typeface="Phosphate Inline"/>
                <a:ea typeface="Phosphate Inline"/>
                <a:cs typeface="Phosphate Inline"/>
                <a:sym typeface="Phosphate Inline"/>
              </a:defRPr>
            </a:lvl1pPr>
          </a:lstStyle>
          <a:p>
            <a:pPr/>
            <a:r>
              <a:t>НАГРАЖДЕНИЕ</a:t>
            </a:r>
          </a:p>
        </p:txBody>
      </p:sp>
      <p:sp>
        <p:nvSpPr>
          <p:cNvPr id="2858" name="ПОБЕДИТЕЛЯ"/>
          <p:cNvSpPr txBox="1"/>
          <p:nvPr/>
        </p:nvSpPr>
        <p:spPr>
          <a:xfrm>
            <a:off x="9222795" y="8598188"/>
            <a:ext cx="5938409" cy="1236979"/>
          </a:xfrm>
          <a:prstGeom prst="rect">
            <a:avLst/>
          </a:prstGeom>
          <a:solidFill>
            <a:srgbClr val="3A3A3A"/>
          </a:solidFill>
          <a:ln w="12700">
            <a:miter lim="400000"/>
          </a:ln>
          <a:effectLst>
            <a:outerShdw sx="100000" sy="100000" kx="0" ky="0" algn="b" rotWithShape="0" blurRad="0" dist="25400" dir="6000000">
              <a:srgbClr val="000000">
                <a:alpha val="50000"/>
              </a:srgbClr>
            </a:outerShdw>
          </a:effectLst>
          <a:extLst>
            <a:ext uri="{C572A759-6A51-4108-AA02-DFA0A04FC94B}">
              <ma14:wrappingTextBoxFlag xmlns:ma14="http://schemas.microsoft.com/office/mac/drawingml/2011/main" val="1"/>
            </a:ext>
          </a:extLst>
        </p:spPr>
        <p:txBody>
          <a:bodyPr lIns="45718" tIns="45718" rIns="45718" bIns="45718">
            <a:spAutoFit/>
          </a:bodyPr>
          <a:lstStyle>
            <a:lvl1pPr>
              <a:defRPr sz="10000">
                <a:solidFill>
                  <a:srgbClr val="FF0900"/>
                </a:solidFill>
                <a:latin typeface="SignPainter-HouseScript Semibol"/>
                <a:ea typeface="SignPainter-HouseScript Semibol"/>
                <a:cs typeface="SignPainter-HouseScript Semibol"/>
                <a:sym typeface="SignPainter-HouseScript Semibol"/>
              </a:defRPr>
            </a:lvl1pPr>
          </a:lstStyle>
          <a:p>
            <a:pPr/>
            <a:r>
              <a:t>ПОБЕДИТЕЛЯ</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56133880" fill="hold"/>
                                        <p:tgtEl>
                                          <p:spTgt spid="2852"/>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852"/>
                </p:tgtEl>
              </p:cMediaNode>
            </p:audio>
          </p:childTnLst>
        </p:cTn>
      </p:par>
    </p:tnLst>
  </p:timing>
</p:sld>
</file>

<file path=ppt/slides/slide16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60" name="Ногу свело - Рамамбахара мамбурум.mp3" descr="Ногу свело - Рамамбахара мамбурум.mp3"/>
          <p:cNvPicPr>
            <a:picLocks noChangeAspect="0"/>
          </p:cNvPicPr>
          <p:nvPr>
            <a:audioFile r:link="rId2"/>
            <p:extLst>
              <p:ext uri="{DAA4B4D4-6D71-4841-9C94-3DE7FCFB9230}">
                <p14:media xmlns:p14="http://schemas.microsoft.com/office/powerpoint/2010/main" r:embed="rId3"/>
              </p:ext>
            </p:extLst>
          </p:nvPr>
        </p:nvPicPr>
        <p:blipFill>
          <a:blip r:embed="rId4">
            <a:extLst/>
          </a:blip>
          <a:stretch>
            <a:fillRect/>
          </a:stretch>
        </p:blipFill>
        <p:spPr>
          <a:xfrm>
            <a:off x="18562339" y="2384722"/>
            <a:ext cx="571501" cy="571501"/>
          </a:xfrm>
          <a:prstGeom prst="rect">
            <a:avLst/>
          </a:prstGeom>
          <a:ln w="12700">
            <a:miter lim="400000"/>
          </a:ln>
        </p:spPr>
      </p:pic>
      <p:graphicFrame>
        <p:nvGraphicFramePr>
          <p:cNvPr id="2861" name="Таблица"/>
          <p:cNvGraphicFramePr/>
          <p:nvPr/>
        </p:nvGraphicFramePr>
        <p:xfrm>
          <a:off x="1148739" y="809871"/>
          <a:ext cx="22099222" cy="12108957"/>
        </p:xfrm>
        <a:graphic xmlns:a="http://schemas.openxmlformats.org/drawingml/2006/main">
          <a:graphicData uri="http://schemas.openxmlformats.org/drawingml/2006/table">
            <a:tbl>
              <a:tblPr firstCol="0" firstRow="1" lastCol="0" lastRow="0" bandCol="0" bandRow="0" rtl="0">
                <a:tableStyleId>{4C3C2611-4C71-4FC5-86AE-919BDF0F9419}</a:tableStyleId>
              </a:tblPr>
              <a:tblGrid>
                <a:gridCol w="1879379"/>
                <a:gridCol w="5007848"/>
                <a:gridCol w="1923973"/>
                <a:gridCol w="1581179"/>
                <a:gridCol w="1571772"/>
                <a:gridCol w="1660092"/>
                <a:gridCol w="1696544"/>
                <a:gridCol w="1816482"/>
                <a:gridCol w="2474624"/>
                <a:gridCol w="2474624"/>
              </a:tblGrid>
              <a:tr h="4154561">
                <a:tc>
                  <a:txBody>
                    <a:bodyPr/>
                    <a:lstStyle/>
                    <a:p>
                      <a:pPr algn="ctr" defTabSz="914400">
                        <a:defRPr b="0" sz="1800">
                          <a:solidFill>
                            <a:srgbClr val="000000"/>
                          </a:solidFill>
                        </a:defRPr>
                      </a:pPr>
                      <a:r>
                        <a:rPr b="1" sz="3300">
                          <a:solidFill>
                            <a:srgbClr val="FFFFFF"/>
                          </a:solidFill>
                          <a:latin typeface="+mn-lt"/>
                          <a:ea typeface="+mn-ea"/>
                          <a:cs typeface="+mn-cs"/>
                        </a:rPr>
                        <a:t>Место</a:t>
                      </a:r>
                    </a:p>
                  </a:txBody>
                  <a:tcPr marL="50800" marR="50800" marT="50800" marB="50800" anchor="ctr" anchorCtr="0" horzOverflow="overflow">
                    <a:lnL w="12700">
                      <a:solidFill>
                        <a:srgbClr val="62C1DD"/>
                      </a:solidFill>
                      <a:custDash>
                        <a:ds d="200000" sp="200000"/>
                      </a:custDash>
                      <a:miter lim="400000"/>
                    </a:lnL>
                    <a:lnR w="12700">
                      <a:solidFill>
                        <a:srgbClr val="3797C6"/>
                      </a:solidFill>
                      <a:custDash>
                        <a:ds d="200000" sp="200000"/>
                      </a:custDash>
                      <a:miter lim="400000"/>
                    </a:lnR>
                    <a:lnT w="12700">
                      <a:solidFill>
                        <a:srgbClr val="62C1DD"/>
                      </a:solidFill>
                      <a:custDash>
                        <a:ds d="200000" sp="200000"/>
                      </a:custDash>
                      <a:miter lim="400000"/>
                    </a:lnT>
                    <a:lnB w="12700">
                      <a:solidFill>
                        <a:srgbClr val="3797C6"/>
                      </a:solidFill>
                      <a:custDash>
                        <a:ds d="200000" sp="200000"/>
                      </a:custDash>
                      <a:miter lim="400000"/>
                    </a:lnB>
                    <a:solidFill>
                      <a:srgbClr val="62C1DD"/>
                    </a:solidFill>
                  </a:tcPr>
                </a:tc>
                <a:tc>
                  <a:txBody>
                    <a:bodyPr/>
                    <a:lstStyle/>
                    <a:p>
                      <a:pPr algn="ctr" defTabSz="914400">
                        <a:defRPr b="0" sz="1800">
                          <a:solidFill>
                            <a:srgbClr val="000000"/>
                          </a:solidFill>
                        </a:defRPr>
                      </a:pPr>
                      <a:r>
                        <a:rPr b="1" sz="3300">
                          <a:solidFill>
                            <a:srgbClr val="FFFFFF"/>
                          </a:solidFill>
                          <a:latin typeface="+mn-lt"/>
                          <a:ea typeface="+mn-ea"/>
                          <a:cs typeface="+mn-cs"/>
                        </a:rPr>
                        <a:t>Команда</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62C1DD"/>
                      </a:solidFill>
                      <a:custDash>
                        <a:ds d="200000" sp="200000"/>
                      </a:custDash>
                      <a:miter lim="400000"/>
                    </a:lnT>
                    <a:lnB w="12700">
                      <a:solidFill>
                        <a:srgbClr val="3797C6"/>
                      </a:solidFill>
                      <a:custDash>
                        <a:ds d="200000" sp="200000"/>
                      </a:custDash>
                      <a:miter lim="400000"/>
                    </a:lnB>
                    <a:solidFill>
                      <a:srgbClr val="62C1DD"/>
                    </a:solidFill>
                  </a:tcPr>
                </a:tc>
                <a:tc>
                  <a:txBody>
                    <a:bodyPr/>
                    <a:lstStyle/>
                    <a:p>
                      <a:pPr algn="ctr" defTabSz="914400">
                        <a:defRPr b="0" sz="1800">
                          <a:solidFill>
                            <a:srgbClr val="000000"/>
                          </a:solidFill>
                        </a:defRPr>
                      </a:pPr>
                      <a:r>
                        <a:rPr b="1" sz="3300">
                          <a:solidFill>
                            <a:srgbClr val="FFFFFF"/>
                          </a:solidFill>
                          <a:latin typeface="+mn-lt"/>
                          <a:ea typeface="+mn-ea"/>
                          <a:cs typeface="+mn-cs"/>
                        </a:rPr>
                        <a:t>Раунд 1</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62C1DD"/>
                      </a:solidFill>
                      <a:custDash>
                        <a:ds d="200000" sp="200000"/>
                      </a:custDash>
                      <a:miter lim="400000"/>
                    </a:lnT>
                    <a:lnB w="12700">
                      <a:solidFill>
                        <a:srgbClr val="3797C6"/>
                      </a:solidFill>
                      <a:custDash>
                        <a:ds d="200000" sp="200000"/>
                      </a:custDash>
                      <a:miter lim="400000"/>
                    </a:lnB>
                    <a:solidFill>
                      <a:srgbClr val="62C1DD"/>
                    </a:solidFill>
                  </a:tcPr>
                </a:tc>
                <a:tc>
                  <a:txBody>
                    <a:bodyPr/>
                    <a:lstStyle/>
                    <a:p>
                      <a:pPr algn="ctr" defTabSz="914400">
                        <a:defRPr b="0" sz="1800">
                          <a:solidFill>
                            <a:srgbClr val="000000"/>
                          </a:solidFill>
                        </a:defRPr>
                      </a:pPr>
                      <a:r>
                        <a:rPr b="1" sz="3300">
                          <a:solidFill>
                            <a:srgbClr val="FFFFFF"/>
                          </a:solidFill>
                          <a:latin typeface="+mn-lt"/>
                          <a:ea typeface="+mn-ea"/>
                          <a:cs typeface="+mn-cs"/>
                        </a:rPr>
                        <a:t>Раунд 2</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62C1DD"/>
                      </a:solidFill>
                      <a:custDash>
                        <a:ds d="200000" sp="200000"/>
                      </a:custDash>
                      <a:miter lim="400000"/>
                    </a:lnT>
                    <a:lnB w="12700">
                      <a:solidFill>
                        <a:srgbClr val="3797C6"/>
                      </a:solidFill>
                      <a:custDash>
                        <a:ds d="200000" sp="200000"/>
                      </a:custDash>
                      <a:miter lim="400000"/>
                    </a:lnB>
                    <a:solidFill>
                      <a:srgbClr val="62C1DD"/>
                    </a:solidFill>
                  </a:tcPr>
                </a:tc>
                <a:tc>
                  <a:txBody>
                    <a:bodyPr/>
                    <a:lstStyle/>
                    <a:p>
                      <a:pPr algn="ctr" defTabSz="914400">
                        <a:defRPr b="0" sz="1800">
                          <a:solidFill>
                            <a:srgbClr val="000000"/>
                          </a:solidFill>
                        </a:defRPr>
                      </a:pPr>
                      <a:r>
                        <a:rPr b="1" sz="3300">
                          <a:solidFill>
                            <a:srgbClr val="FFFFFF"/>
                          </a:solidFill>
                          <a:latin typeface="+mn-lt"/>
                          <a:ea typeface="+mn-ea"/>
                          <a:cs typeface="+mn-cs"/>
                        </a:rPr>
                        <a:t>Раунд 3</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62C1DD"/>
                      </a:solidFill>
                      <a:custDash>
                        <a:ds d="200000" sp="200000"/>
                      </a:custDash>
                      <a:miter lim="400000"/>
                    </a:lnT>
                    <a:lnB w="12700">
                      <a:solidFill>
                        <a:srgbClr val="3797C6"/>
                      </a:solidFill>
                      <a:custDash>
                        <a:ds d="200000" sp="200000"/>
                      </a:custDash>
                      <a:miter lim="400000"/>
                    </a:lnB>
                    <a:solidFill>
                      <a:srgbClr val="62C1DD"/>
                    </a:solidFill>
                  </a:tcPr>
                </a:tc>
                <a:tc>
                  <a:txBody>
                    <a:bodyPr/>
                    <a:lstStyle/>
                    <a:p>
                      <a:pPr algn="ctr" defTabSz="914400">
                        <a:defRPr b="0" sz="1800">
                          <a:solidFill>
                            <a:srgbClr val="000000"/>
                          </a:solidFill>
                        </a:defRPr>
                      </a:pPr>
                      <a:r>
                        <a:rPr b="1" sz="3300">
                          <a:solidFill>
                            <a:srgbClr val="FFFFFF"/>
                          </a:solidFill>
                          <a:latin typeface="+mn-lt"/>
                          <a:ea typeface="+mn-ea"/>
                          <a:cs typeface="+mn-cs"/>
                        </a:rPr>
                        <a:t>Раунд 4</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62C1DD"/>
                      </a:solidFill>
                      <a:custDash>
                        <a:ds d="200000" sp="200000"/>
                      </a:custDash>
                      <a:miter lim="400000"/>
                    </a:lnT>
                    <a:lnB w="12700">
                      <a:solidFill>
                        <a:srgbClr val="3797C6"/>
                      </a:solidFill>
                      <a:custDash>
                        <a:ds d="200000" sp="200000"/>
                      </a:custDash>
                      <a:miter lim="400000"/>
                    </a:lnB>
                    <a:solidFill>
                      <a:srgbClr val="62C1DD"/>
                    </a:solidFill>
                  </a:tcPr>
                </a:tc>
                <a:tc>
                  <a:txBody>
                    <a:bodyPr/>
                    <a:lstStyle/>
                    <a:p>
                      <a:pPr algn="ctr" defTabSz="914400">
                        <a:defRPr b="0" sz="1800">
                          <a:solidFill>
                            <a:srgbClr val="000000"/>
                          </a:solidFill>
                        </a:defRPr>
                      </a:pPr>
                      <a:r>
                        <a:rPr b="1" sz="3300">
                          <a:solidFill>
                            <a:srgbClr val="FFFFFF"/>
                          </a:solidFill>
                          <a:latin typeface="+mn-lt"/>
                          <a:ea typeface="+mn-ea"/>
                          <a:cs typeface="+mn-cs"/>
                        </a:rPr>
                        <a:t>Раунд 5</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62C1DD"/>
                      </a:solidFill>
                      <a:custDash>
                        <a:ds d="200000" sp="200000"/>
                      </a:custDash>
                      <a:miter lim="400000"/>
                    </a:lnT>
                    <a:lnB w="12700">
                      <a:solidFill>
                        <a:srgbClr val="3797C6"/>
                      </a:solidFill>
                      <a:custDash>
                        <a:ds d="200000" sp="200000"/>
                      </a:custDash>
                      <a:miter lim="400000"/>
                    </a:lnB>
                    <a:solidFill>
                      <a:srgbClr val="62C1DD"/>
                    </a:solidFill>
                  </a:tcPr>
                </a:tc>
                <a:tc>
                  <a:txBody>
                    <a:bodyPr/>
                    <a:lstStyle/>
                    <a:p>
                      <a:pPr algn="ctr" defTabSz="914400">
                        <a:defRPr b="0" sz="1800">
                          <a:solidFill>
                            <a:srgbClr val="000000"/>
                          </a:solidFill>
                        </a:defRPr>
                      </a:pPr>
                      <a:r>
                        <a:rPr b="1" sz="3300">
                          <a:solidFill>
                            <a:srgbClr val="FFFFFF"/>
                          </a:solidFill>
                          <a:latin typeface="+mn-lt"/>
                          <a:ea typeface="+mn-ea"/>
                          <a:cs typeface="+mn-cs"/>
                        </a:rPr>
                        <a:t>Раунд 6</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62C1DD"/>
                      </a:solidFill>
                      <a:custDash>
                        <a:ds d="200000" sp="200000"/>
                      </a:custDash>
                      <a:miter lim="400000"/>
                    </a:lnT>
                    <a:lnB w="12700">
                      <a:solidFill>
                        <a:srgbClr val="3797C6"/>
                      </a:solidFill>
                      <a:custDash>
                        <a:ds d="200000" sp="200000"/>
                      </a:custDash>
                      <a:miter lim="400000"/>
                    </a:lnB>
                    <a:solidFill>
                      <a:srgbClr val="62C1DD"/>
                    </a:solidFill>
                  </a:tcPr>
                </a:tc>
                <a:tc>
                  <a:txBody>
                    <a:bodyPr/>
                    <a:lstStyle/>
                    <a:p>
                      <a:pPr algn="ctr" defTabSz="914400">
                        <a:defRPr b="0" sz="1800">
                          <a:solidFill>
                            <a:srgbClr val="000000"/>
                          </a:solidFill>
                        </a:defRPr>
                      </a:pPr>
                      <a:r>
                        <a:rPr b="1" sz="3300">
                          <a:solidFill>
                            <a:srgbClr val="FFFFFF"/>
                          </a:solidFill>
                          <a:latin typeface="+mn-lt"/>
                          <a:ea typeface="+mn-ea"/>
                          <a:cs typeface="+mn-cs"/>
                        </a:rPr>
                        <a:t>Раунд 7</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62C1DD"/>
                      </a:solidFill>
                      <a:custDash>
                        <a:ds d="200000" sp="200000"/>
                      </a:custDash>
                      <a:miter lim="400000"/>
                    </a:lnT>
                    <a:lnB w="12700">
                      <a:solidFill>
                        <a:srgbClr val="3797C6"/>
                      </a:solidFill>
                      <a:custDash>
                        <a:ds d="200000" sp="200000"/>
                      </a:custDash>
                      <a:miter lim="400000"/>
                    </a:lnB>
                    <a:solidFill>
                      <a:srgbClr val="62C1DD"/>
                    </a:solidFill>
                  </a:tcPr>
                </a:tc>
                <a:tc>
                  <a:txBody>
                    <a:bodyPr/>
                    <a:lstStyle/>
                    <a:p>
                      <a:pPr algn="ctr" defTabSz="914400">
                        <a:defRPr b="0" sz="1800">
                          <a:solidFill>
                            <a:srgbClr val="000000"/>
                          </a:solidFill>
                        </a:defRPr>
                      </a:pPr>
                      <a:r>
                        <a:rPr b="1" sz="3300">
                          <a:solidFill>
                            <a:srgbClr val="FFFFFF"/>
                          </a:solidFill>
                          <a:latin typeface="+mn-lt"/>
                          <a:ea typeface="+mn-ea"/>
                          <a:cs typeface="+mn-cs"/>
                        </a:rPr>
                        <a:t>Результат</a:t>
                      </a:r>
                    </a:p>
                  </a:txBody>
                  <a:tcPr marL="50800" marR="50800" marT="50800" marB="50800" anchor="ctr" anchorCtr="0" horzOverflow="overflow">
                    <a:lnL w="12700">
                      <a:solidFill>
                        <a:srgbClr val="3797C6"/>
                      </a:solidFill>
                      <a:custDash>
                        <a:ds d="200000" sp="200000"/>
                      </a:custDash>
                      <a:miter lim="400000"/>
                    </a:lnL>
                    <a:lnR w="12700">
                      <a:solidFill>
                        <a:srgbClr val="62C1DD"/>
                      </a:solidFill>
                      <a:custDash>
                        <a:ds d="200000" sp="200000"/>
                      </a:custDash>
                      <a:miter lim="400000"/>
                    </a:lnR>
                    <a:lnT w="12700">
                      <a:solidFill>
                        <a:srgbClr val="62C1DD"/>
                      </a:solidFill>
                      <a:custDash>
                        <a:ds d="200000" sp="200000"/>
                      </a:custDash>
                      <a:miter lim="400000"/>
                    </a:lnT>
                    <a:lnB w="12700">
                      <a:solidFill>
                        <a:srgbClr val="3797C6"/>
                      </a:solidFill>
                      <a:custDash>
                        <a:ds d="200000" sp="200000"/>
                      </a:custDash>
                      <a:miter lim="400000"/>
                    </a:lnB>
                    <a:solidFill>
                      <a:srgbClr val="62C1DD"/>
                    </a:solidFill>
                  </a:tcPr>
                </a:tc>
              </a:tr>
              <a:tr h="2647231">
                <a:tc>
                  <a:txBody>
                    <a:bodyPr/>
                    <a:lstStyle/>
                    <a:p>
                      <a:pPr algn="ctr" defTabSz="914400">
                        <a:defRPr sz="1800"/>
                      </a:pPr>
                      <a:r>
                        <a:rPr sz="4900">
                          <a:latin typeface="+mn-lt"/>
                          <a:ea typeface="+mn-ea"/>
                          <a:cs typeface="+mn-cs"/>
                        </a:rPr>
                        <a:t>1</a:t>
                      </a:r>
                    </a:p>
                  </a:txBody>
                  <a:tcPr marL="50800" marR="50800" marT="50800" marB="50800" anchor="ctr" anchorCtr="0" horzOverflow="overflow">
                    <a:lnL w="12700">
                      <a:solidFill>
                        <a:srgbClr val="62C1DD"/>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НАРКОВЕДЫ</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3797C6"/>
                      </a:solidFill>
                      <a:custDash>
                        <a:ds d="200000" sp="200000"/>
                      </a:custDash>
                      <a:miter lim="400000"/>
                    </a:lnB>
                    <a:solidFill>
                      <a:srgbClr val="FFFFFF"/>
                    </a:solidFill>
                  </a:tcPr>
                </a:tc>
                <a:tc>
                  <a:txBody>
                    <a:bodyPr/>
                    <a:lstStyle/>
                    <a:p>
                      <a:pPr algn="ctr" defTabSz="914400">
                        <a:defRPr sz="1800"/>
                      </a:pPr>
                      <a:r>
                        <a:rPr b="1" sz="4900">
                          <a:latin typeface="+mn-lt"/>
                          <a:ea typeface="+mn-ea"/>
                          <a:cs typeface="+mn-cs"/>
                        </a:rPr>
                        <a:t>5</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3</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3</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6</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8</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4</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7,5</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32,5</a:t>
                      </a:r>
                    </a:p>
                  </a:txBody>
                  <a:tcPr marL="50800" marR="50800" marT="50800" marB="50800" anchor="ctr" anchorCtr="0" horzOverflow="overflow">
                    <a:lnL w="12700">
                      <a:solidFill>
                        <a:srgbClr val="3797C6"/>
                      </a:solidFill>
                      <a:custDash>
                        <a:ds d="200000" sp="200000"/>
                      </a:custDash>
                      <a:miter lim="400000"/>
                    </a:lnL>
                    <a:lnR w="12700">
                      <a:solidFill>
                        <a:srgbClr val="62C1DD"/>
                      </a:solidFill>
                      <a:custDash>
                        <a:ds d="200000" sp="200000"/>
                      </a:custDash>
                      <a:miter lim="400000"/>
                    </a:lnR>
                    <a:lnT w="12700">
                      <a:solidFill>
                        <a:srgbClr val="3797C6"/>
                      </a:solidFill>
                      <a:custDash>
                        <a:ds d="200000" sp="200000"/>
                      </a:custDash>
                      <a:miter lim="400000"/>
                    </a:lnT>
                    <a:lnB w="12700">
                      <a:solidFill>
                        <a:srgbClr val="3797C6"/>
                      </a:solidFill>
                      <a:custDash>
                        <a:ds d="200000" sp="200000"/>
                      </a:custDash>
                      <a:miter lim="400000"/>
                    </a:lnB>
                    <a:noFill/>
                  </a:tcPr>
                </a:tc>
              </a:tr>
              <a:tr h="2647231">
                <a:tc>
                  <a:txBody>
                    <a:bodyPr/>
                    <a:lstStyle/>
                    <a:p>
                      <a:pPr algn="ctr" defTabSz="914400">
                        <a:defRPr sz="1800"/>
                      </a:pPr>
                      <a:r>
                        <a:rPr sz="4900">
                          <a:latin typeface="+mn-lt"/>
                          <a:ea typeface="+mn-ea"/>
                          <a:cs typeface="+mn-cs"/>
                        </a:rPr>
                        <a:t>2</a:t>
                      </a:r>
                    </a:p>
                  </a:txBody>
                  <a:tcPr marL="50800" marR="50800" marT="50800" marB="50800" anchor="ctr" anchorCtr="0" horzOverflow="overflow">
                    <a:lnL w="12700">
                      <a:solidFill>
                        <a:srgbClr val="62C1DD"/>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51A7F9"/>
                      </a:solidFill>
                      <a:custDash>
                        <a:ds d="200000" sp="200000"/>
                      </a:custDash>
                      <a:miter lim="400000"/>
                    </a:lnB>
                    <a:noFill/>
                  </a:tcPr>
                </a:tc>
                <a:tc>
                  <a:txBody>
                    <a:bodyPr/>
                    <a:lstStyle/>
                    <a:p>
                      <a:pPr algn="ctr" defTabSz="914400">
                        <a:defRPr sz="1800"/>
                      </a:pPr>
                      <a:r>
                        <a:rPr b="1" sz="4900">
                          <a:latin typeface="+mn-lt"/>
                          <a:ea typeface="+mn-ea"/>
                          <a:cs typeface="+mn-cs"/>
                        </a:rPr>
                        <a:t>ПИКУЛИ</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51A7F9"/>
                      </a:solidFill>
                      <a:custDash>
                        <a:ds d="200000" sp="200000"/>
                      </a:custDash>
                      <a:miter lim="400000"/>
                    </a:lnB>
                    <a:noFill/>
                  </a:tcPr>
                </a:tc>
                <a:tc>
                  <a:txBody>
                    <a:bodyPr/>
                    <a:lstStyle/>
                    <a:p>
                      <a:pPr algn="ctr" defTabSz="914400">
                        <a:defRPr sz="1800"/>
                      </a:pPr>
                      <a:r>
                        <a:rPr b="1" sz="4900">
                          <a:latin typeface="+mn-lt"/>
                          <a:ea typeface="+mn-ea"/>
                          <a:cs typeface="+mn-cs"/>
                        </a:rPr>
                        <a:t>4</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51A7F9"/>
                      </a:solidFill>
                      <a:custDash>
                        <a:ds d="200000" sp="200000"/>
                      </a:custDash>
                      <a:miter lim="400000"/>
                    </a:lnB>
                    <a:noFill/>
                  </a:tcPr>
                </a:tc>
                <a:tc>
                  <a:txBody>
                    <a:bodyPr/>
                    <a:lstStyle/>
                    <a:p>
                      <a:pPr algn="ctr" defTabSz="914400">
                        <a:defRPr sz="1800"/>
                      </a:pPr>
                      <a:r>
                        <a:rPr b="1" sz="4900">
                          <a:latin typeface="+mn-lt"/>
                          <a:ea typeface="+mn-ea"/>
                          <a:cs typeface="+mn-cs"/>
                        </a:rPr>
                        <a:t>3</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51A7F9"/>
                      </a:solidFill>
                      <a:custDash>
                        <a:ds d="200000" sp="200000"/>
                      </a:custDash>
                      <a:miter lim="400000"/>
                    </a:lnB>
                    <a:noFill/>
                  </a:tcPr>
                </a:tc>
                <a:tc>
                  <a:txBody>
                    <a:bodyPr/>
                    <a:lstStyle/>
                    <a:p>
                      <a:pPr algn="ctr" defTabSz="914400">
                        <a:defRPr sz="1800"/>
                      </a:pPr>
                      <a:r>
                        <a:rPr b="1" sz="4900">
                          <a:latin typeface="+mn-lt"/>
                          <a:ea typeface="+mn-ea"/>
                          <a:cs typeface="+mn-cs"/>
                        </a:rPr>
                        <a:t>4</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51A7F9"/>
                      </a:solidFill>
                      <a:custDash>
                        <a:ds d="200000" sp="200000"/>
                      </a:custDash>
                      <a:miter lim="400000"/>
                    </a:lnB>
                    <a:noFill/>
                  </a:tcPr>
                </a:tc>
                <a:tc>
                  <a:txBody>
                    <a:bodyPr/>
                    <a:lstStyle/>
                    <a:p>
                      <a:pPr algn="ctr" defTabSz="914400">
                        <a:defRPr sz="1800"/>
                      </a:pPr>
                      <a:r>
                        <a:rPr b="1" sz="4900">
                          <a:latin typeface="+mn-lt"/>
                          <a:ea typeface="+mn-ea"/>
                          <a:cs typeface="+mn-cs"/>
                        </a:rPr>
                        <a:t>5</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51A7F9"/>
                      </a:solidFill>
                      <a:custDash>
                        <a:ds d="200000" sp="200000"/>
                      </a:custDash>
                      <a:miter lim="400000"/>
                    </a:lnB>
                    <a:noFill/>
                  </a:tcPr>
                </a:tc>
                <a:tc>
                  <a:txBody>
                    <a:bodyPr/>
                    <a:lstStyle/>
                    <a:p>
                      <a:pPr algn="ctr" defTabSz="914400">
                        <a:defRPr sz="1800"/>
                      </a:pPr>
                      <a:r>
                        <a:rPr b="1" sz="4900">
                          <a:latin typeface="+mn-lt"/>
                          <a:ea typeface="+mn-ea"/>
                          <a:cs typeface="+mn-cs"/>
                        </a:rPr>
                        <a:t>7</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51A7F9"/>
                      </a:solidFill>
                      <a:custDash>
                        <a:ds d="200000" sp="200000"/>
                      </a:custDash>
                      <a:miter lim="400000"/>
                    </a:lnB>
                    <a:noFill/>
                  </a:tcPr>
                </a:tc>
                <a:tc>
                  <a:txBody>
                    <a:bodyPr/>
                    <a:lstStyle/>
                    <a:p>
                      <a:pPr algn="ctr" defTabSz="914400">
                        <a:defRPr sz="1800"/>
                      </a:pPr>
                      <a:r>
                        <a:rPr b="1" sz="4900">
                          <a:latin typeface="+mn-lt"/>
                          <a:ea typeface="+mn-ea"/>
                          <a:cs typeface="+mn-cs"/>
                        </a:rPr>
                        <a:t>0</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51A7F9"/>
                      </a:solidFill>
                      <a:custDash>
                        <a:ds d="200000" sp="200000"/>
                      </a:custDash>
                      <a:miter lim="400000"/>
                    </a:lnB>
                    <a:noFill/>
                  </a:tcPr>
                </a:tc>
                <a:tc>
                  <a:txBody>
                    <a:bodyPr/>
                    <a:lstStyle/>
                    <a:p>
                      <a:pPr algn="ctr" defTabSz="914400">
                        <a:defRPr sz="1800"/>
                      </a:pPr>
                      <a:r>
                        <a:rPr b="1" sz="4900">
                          <a:latin typeface="+mn-lt"/>
                          <a:ea typeface="+mn-ea"/>
                          <a:cs typeface="+mn-cs"/>
                        </a:rPr>
                        <a:t>7,5</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51A7F9"/>
                      </a:solidFill>
                      <a:custDash>
                        <a:ds d="200000" sp="200000"/>
                      </a:custDash>
                      <a:miter lim="400000"/>
                    </a:lnB>
                    <a:noFill/>
                  </a:tcPr>
                </a:tc>
                <a:tc>
                  <a:txBody>
                    <a:bodyPr/>
                    <a:lstStyle/>
                    <a:p>
                      <a:pPr algn="ctr" defTabSz="914400">
                        <a:defRPr sz="1800"/>
                      </a:pPr>
                      <a:r>
                        <a:rPr b="1" sz="4900">
                          <a:latin typeface="+mn-lt"/>
                          <a:ea typeface="+mn-ea"/>
                          <a:cs typeface="+mn-cs"/>
                        </a:rPr>
                        <a:t>30,5</a:t>
                      </a:r>
                    </a:p>
                  </a:txBody>
                  <a:tcPr marL="50800" marR="50800" marT="50800" marB="50800" anchor="ctr" anchorCtr="0" horzOverflow="overflow">
                    <a:lnL w="12700">
                      <a:solidFill>
                        <a:srgbClr val="3797C6"/>
                      </a:solidFill>
                      <a:custDash>
                        <a:ds d="200000" sp="200000"/>
                      </a:custDash>
                      <a:miter lim="400000"/>
                    </a:lnL>
                    <a:lnR w="12700">
                      <a:solidFill>
                        <a:srgbClr val="62C1DD"/>
                      </a:solidFill>
                      <a:custDash>
                        <a:ds d="200000" sp="200000"/>
                      </a:custDash>
                      <a:miter lim="400000"/>
                    </a:lnR>
                    <a:lnT w="12700">
                      <a:solidFill>
                        <a:srgbClr val="3797C6"/>
                      </a:solidFill>
                      <a:custDash>
                        <a:ds d="200000" sp="200000"/>
                      </a:custDash>
                      <a:miter lim="400000"/>
                    </a:lnT>
                    <a:lnB w="12700">
                      <a:solidFill>
                        <a:srgbClr val="51A7F9"/>
                      </a:solidFill>
                      <a:custDash>
                        <a:ds d="200000" sp="200000"/>
                      </a:custDash>
                      <a:miter lim="400000"/>
                    </a:lnB>
                    <a:noFill/>
                  </a:tcPr>
                </a:tc>
              </a:tr>
              <a:tr h="2647231">
                <a:tc>
                  <a:txBody>
                    <a:bodyPr/>
                    <a:lstStyle/>
                    <a:p>
                      <a:pPr algn="ctr" defTabSz="914400">
                        <a:defRPr sz="1800"/>
                      </a:pPr>
                      <a:r>
                        <a:rPr sz="4900">
                          <a:latin typeface="+mn-lt"/>
                          <a:ea typeface="+mn-ea"/>
                          <a:cs typeface="+mn-cs"/>
                        </a:rPr>
                        <a:t>3</a:t>
                      </a:r>
                    </a:p>
                  </a:txBody>
                  <a:tcPr marL="50800" marR="50800" marT="50800" marB="50800" anchor="ctr" anchorCtr="0" horzOverflow="overflow">
                    <a:lnL w="12700">
                      <a:solidFill>
                        <a:srgbClr val="62C1DD"/>
                      </a:solidFill>
                      <a:custDash>
                        <a:ds d="200000" sp="200000"/>
                      </a:custDash>
                      <a:miter lim="400000"/>
                    </a:lnL>
                    <a:lnR w="12700">
                      <a:solidFill>
                        <a:srgbClr val="3797C6"/>
                      </a:solidFill>
                      <a:custDash>
                        <a:ds d="200000" sp="200000"/>
                      </a:custDash>
                      <a:miter lim="400000"/>
                    </a:lnR>
                    <a:lnT w="12700">
                      <a:solidFill>
                        <a:srgbClr val="51A7F9"/>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НАРКОЛОЖКА-НЕОТЛОЖКА</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51A7F9"/>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5</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51A7F9"/>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2</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51A7F9"/>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4</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51A7F9"/>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4</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51A7F9"/>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7</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51A7F9"/>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6</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51A7F9"/>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6,5</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51A7F9"/>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28,5</a:t>
                      </a:r>
                    </a:p>
                  </a:txBody>
                  <a:tcPr marL="50800" marR="50800" marT="50800" marB="50800" anchor="ctr" anchorCtr="0" horzOverflow="overflow">
                    <a:lnL w="12700">
                      <a:solidFill>
                        <a:srgbClr val="3797C6"/>
                      </a:solidFill>
                      <a:custDash>
                        <a:ds d="200000" sp="200000"/>
                      </a:custDash>
                      <a:miter lim="400000"/>
                    </a:lnL>
                    <a:lnR w="12700">
                      <a:solidFill>
                        <a:srgbClr val="62C1DD"/>
                      </a:solidFill>
                      <a:custDash>
                        <a:ds d="200000" sp="200000"/>
                      </a:custDash>
                      <a:miter lim="400000"/>
                    </a:lnR>
                    <a:lnT w="12700">
                      <a:solidFill>
                        <a:srgbClr val="51A7F9"/>
                      </a:solidFill>
                      <a:custDash>
                        <a:ds d="200000" sp="200000"/>
                      </a:custDash>
                      <a:miter lim="400000"/>
                    </a:lnT>
                    <a:lnB w="12700">
                      <a:solidFill>
                        <a:srgbClr val="3797C6"/>
                      </a:solidFill>
                      <a:custDash>
                        <a:ds d="200000" sp="200000"/>
                      </a:custDash>
                      <a:miter lim="400000"/>
                    </a:lnB>
                    <a:noFill/>
                  </a:tcPr>
                </a:tc>
              </a:tr>
            </a:tbl>
          </a:graphicData>
        </a:graphic>
      </p:graphicFrame>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201167999" fill="hold"/>
                                        <p:tgtEl>
                                          <p:spTgt spid="2860"/>
                                        </p:tgtEl>
                                      </p:cBhvr>
                                    </p:cmd>
                                  </p:childTnLst>
                                </p:cTn>
                              </p:par>
                            </p:childTnLst>
                          </p:cTn>
                        </p:par>
                      </p:childTnLst>
                    </p:cTn>
                  </p:par>
                  <p:par>
                    <p:cTn id="7" fill="hold">
                      <p:stCondLst>
                        <p:cond delay="indefinite"/>
                      </p:stCondLst>
                      <p:childTnLst>
                        <p:par>
                          <p:cTn id="8" fill="hold">
                            <p:stCondLst>
                              <p:cond delay="0"/>
                            </p:stCondLst>
                            <p:childTnLst>
                              <p:par>
                                <p:cTn id="9" presetClass="entr" nodeType="clickEffect" presetID="9" grpId="2" fill="hold">
                                  <p:stCondLst>
                                    <p:cond delay="0"/>
                                  </p:stCondLst>
                                  <p:iterate type="el" backwards="0">
                                    <p:tmAbs val="0"/>
                                  </p:iterate>
                                  <p:childTnLst>
                                    <p:set>
                                      <p:cBhvr>
                                        <p:cTn id="10" fill="hold"/>
                                        <p:tgtEl>
                                          <p:spTgt spid="2861"/>
                                        </p:tgtEl>
                                        <p:attrNameLst>
                                          <p:attrName>style.visibility</p:attrName>
                                        </p:attrNameLst>
                                      </p:cBhvr>
                                      <p:to>
                                        <p:strVal val="visible"/>
                                      </p:to>
                                    </p:set>
                                    <p:animEffect filter="dissolve" transition="in">
                                      <p:cBhvr>
                                        <p:cTn id="11" dur="300"/>
                                        <p:tgtEl>
                                          <p:spTgt spid="2861"/>
                                        </p:tgtEl>
                                      </p:cBhvr>
                                    </p:animEffect>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2860"/>
                </p:tgtEl>
              </p:cMediaNode>
            </p:audio>
          </p:childTnLst>
        </p:cTn>
      </p:par>
    </p:tnLst>
    <p:bldLst>
      <p:bldP build="whole" bldLvl="1" animBg="1" rev="0" advAuto="0" spid="2861" grpId="2"/>
    </p:bldLst>
  </p:timing>
</p:sld>
</file>

<file path=ppt/slides/slide16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63"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sp>
        <p:nvSpPr>
          <p:cNvPr id="2864" name="НАРКОВЕДЫ"/>
          <p:cNvSpPr txBox="1"/>
          <p:nvPr/>
        </p:nvSpPr>
        <p:spPr>
          <a:xfrm>
            <a:off x="6959880" y="7159129"/>
            <a:ext cx="18380000" cy="252169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sz="16000">
                <a:latin typeface="Helvetica Neue"/>
                <a:ea typeface="Helvetica Neue"/>
                <a:cs typeface="Helvetica Neue"/>
                <a:sym typeface="Helvetica Neue"/>
              </a:defRPr>
            </a:lvl1pPr>
          </a:lstStyle>
          <a:p>
            <a:pPr/>
            <a:r>
              <a:t>НАРКОВЕДЫ</a:t>
            </a:r>
          </a:p>
        </p:txBody>
      </p:sp>
      <p:pic>
        <p:nvPicPr>
          <p:cNvPr id="2865" name="1.jpg" descr="1.jpg"/>
          <p:cNvPicPr>
            <a:picLocks noChangeAspect="1"/>
          </p:cNvPicPr>
          <p:nvPr/>
        </p:nvPicPr>
        <p:blipFill>
          <a:blip r:embed="rId3">
            <a:extLst/>
          </a:blip>
          <a:srcRect l="26038" t="13502" r="26000" b="14180"/>
          <a:stretch>
            <a:fillRect/>
          </a:stretch>
        </p:blipFill>
        <p:spPr>
          <a:xfrm>
            <a:off x="1583039" y="2179360"/>
            <a:ext cx="6205885" cy="9357280"/>
          </a:xfrm>
          <a:custGeom>
            <a:avLst/>
            <a:gdLst/>
            <a:ahLst/>
            <a:cxnLst>
              <a:cxn ang="0">
                <a:pos x="wd2" y="hd2"/>
              </a:cxn>
              <a:cxn ang="5400000">
                <a:pos x="wd2" y="hd2"/>
              </a:cxn>
              <a:cxn ang="10800000">
                <a:pos x="wd2" y="hd2"/>
              </a:cxn>
              <a:cxn ang="16200000">
                <a:pos x="wd2" y="hd2"/>
              </a:cxn>
            </a:cxnLst>
            <a:rect l="0" t="0" r="r" b="b"/>
            <a:pathLst>
              <a:path w="21475" h="21535" fill="norm" stroke="1" extrusionOk="0">
                <a:moveTo>
                  <a:pt x="10814" y="0"/>
                </a:moveTo>
                <a:cubicBezTo>
                  <a:pt x="10089" y="3"/>
                  <a:pt x="9348" y="23"/>
                  <a:pt x="9208" y="56"/>
                </a:cubicBezTo>
                <a:cubicBezTo>
                  <a:pt x="9094" y="84"/>
                  <a:pt x="8687" y="123"/>
                  <a:pt x="8303" y="144"/>
                </a:cubicBezTo>
                <a:cubicBezTo>
                  <a:pt x="7919" y="165"/>
                  <a:pt x="7485" y="225"/>
                  <a:pt x="7336" y="276"/>
                </a:cubicBezTo>
                <a:cubicBezTo>
                  <a:pt x="6587" y="536"/>
                  <a:pt x="6242" y="618"/>
                  <a:pt x="6010" y="592"/>
                </a:cubicBezTo>
                <a:cubicBezTo>
                  <a:pt x="5862" y="576"/>
                  <a:pt x="5590" y="683"/>
                  <a:pt x="5363" y="848"/>
                </a:cubicBezTo>
                <a:cubicBezTo>
                  <a:pt x="5136" y="1014"/>
                  <a:pt x="4889" y="1112"/>
                  <a:pt x="4772" y="1082"/>
                </a:cubicBezTo>
                <a:cubicBezTo>
                  <a:pt x="4648" y="1050"/>
                  <a:pt x="4480" y="1135"/>
                  <a:pt x="4326" y="1308"/>
                </a:cubicBezTo>
                <a:cubicBezTo>
                  <a:pt x="4191" y="1461"/>
                  <a:pt x="3974" y="1587"/>
                  <a:pt x="3845" y="1589"/>
                </a:cubicBezTo>
                <a:cubicBezTo>
                  <a:pt x="3569" y="1592"/>
                  <a:pt x="3099" y="1811"/>
                  <a:pt x="3210" y="1885"/>
                </a:cubicBezTo>
                <a:cubicBezTo>
                  <a:pt x="3252" y="1913"/>
                  <a:pt x="3095" y="2010"/>
                  <a:pt x="2862" y="2102"/>
                </a:cubicBezTo>
                <a:cubicBezTo>
                  <a:pt x="2629" y="2194"/>
                  <a:pt x="2438" y="2345"/>
                  <a:pt x="2438" y="2437"/>
                </a:cubicBezTo>
                <a:cubicBezTo>
                  <a:pt x="2438" y="2530"/>
                  <a:pt x="2285" y="2707"/>
                  <a:pt x="2099" y="2831"/>
                </a:cubicBezTo>
                <a:cubicBezTo>
                  <a:pt x="1912" y="2955"/>
                  <a:pt x="1795" y="3057"/>
                  <a:pt x="1839" y="3057"/>
                </a:cubicBezTo>
                <a:cubicBezTo>
                  <a:pt x="1883" y="3057"/>
                  <a:pt x="1842" y="3117"/>
                  <a:pt x="1748" y="3193"/>
                </a:cubicBezTo>
                <a:cubicBezTo>
                  <a:pt x="1654" y="3268"/>
                  <a:pt x="1511" y="3303"/>
                  <a:pt x="1431" y="3270"/>
                </a:cubicBezTo>
                <a:cubicBezTo>
                  <a:pt x="1342" y="3234"/>
                  <a:pt x="1317" y="3266"/>
                  <a:pt x="1367" y="3352"/>
                </a:cubicBezTo>
                <a:cubicBezTo>
                  <a:pt x="1412" y="3430"/>
                  <a:pt x="1379" y="3539"/>
                  <a:pt x="1295" y="3595"/>
                </a:cubicBezTo>
                <a:cubicBezTo>
                  <a:pt x="1211" y="3651"/>
                  <a:pt x="1121" y="3791"/>
                  <a:pt x="1096" y="3905"/>
                </a:cubicBezTo>
                <a:cubicBezTo>
                  <a:pt x="1071" y="4020"/>
                  <a:pt x="959" y="4158"/>
                  <a:pt x="847" y="4214"/>
                </a:cubicBezTo>
                <a:cubicBezTo>
                  <a:pt x="736" y="4269"/>
                  <a:pt x="678" y="4338"/>
                  <a:pt x="720" y="4365"/>
                </a:cubicBezTo>
                <a:cubicBezTo>
                  <a:pt x="761" y="4393"/>
                  <a:pt x="698" y="4570"/>
                  <a:pt x="580" y="4758"/>
                </a:cubicBezTo>
                <a:cubicBezTo>
                  <a:pt x="461" y="4947"/>
                  <a:pt x="364" y="5170"/>
                  <a:pt x="364" y="5255"/>
                </a:cubicBezTo>
                <a:cubicBezTo>
                  <a:pt x="364" y="5340"/>
                  <a:pt x="289" y="5459"/>
                  <a:pt x="196" y="5521"/>
                </a:cubicBezTo>
                <a:cubicBezTo>
                  <a:pt x="-53" y="5687"/>
                  <a:pt x="-70" y="8459"/>
                  <a:pt x="177" y="8714"/>
                </a:cubicBezTo>
                <a:cubicBezTo>
                  <a:pt x="278" y="8818"/>
                  <a:pt x="383" y="9034"/>
                  <a:pt x="409" y="9196"/>
                </a:cubicBezTo>
                <a:cubicBezTo>
                  <a:pt x="436" y="9358"/>
                  <a:pt x="499" y="9518"/>
                  <a:pt x="549" y="9551"/>
                </a:cubicBezTo>
                <a:cubicBezTo>
                  <a:pt x="600" y="9585"/>
                  <a:pt x="641" y="9750"/>
                  <a:pt x="641" y="9919"/>
                </a:cubicBezTo>
                <a:cubicBezTo>
                  <a:pt x="641" y="10115"/>
                  <a:pt x="703" y="10217"/>
                  <a:pt x="813" y="10202"/>
                </a:cubicBezTo>
                <a:cubicBezTo>
                  <a:pt x="909" y="10189"/>
                  <a:pt x="1005" y="10288"/>
                  <a:pt x="1029" y="10426"/>
                </a:cubicBezTo>
                <a:cubicBezTo>
                  <a:pt x="1052" y="10562"/>
                  <a:pt x="1267" y="10801"/>
                  <a:pt x="1505" y="10955"/>
                </a:cubicBezTo>
                <a:cubicBezTo>
                  <a:pt x="1743" y="11110"/>
                  <a:pt x="1883" y="11236"/>
                  <a:pt x="1816" y="11236"/>
                </a:cubicBezTo>
                <a:cubicBezTo>
                  <a:pt x="1749" y="11236"/>
                  <a:pt x="1814" y="11297"/>
                  <a:pt x="1961" y="11371"/>
                </a:cubicBezTo>
                <a:cubicBezTo>
                  <a:pt x="2109" y="11445"/>
                  <a:pt x="2189" y="11507"/>
                  <a:pt x="2138" y="11509"/>
                </a:cubicBezTo>
                <a:cubicBezTo>
                  <a:pt x="2088" y="11510"/>
                  <a:pt x="2444" y="11766"/>
                  <a:pt x="2929" y="12076"/>
                </a:cubicBezTo>
                <a:cubicBezTo>
                  <a:pt x="3890" y="12689"/>
                  <a:pt x="4076" y="12914"/>
                  <a:pt x="3803" y="13134"/>
                </a:cubicBezTo>
                <a:cubicBezTo>
                  <a:pt x="3705" y="13212"/>
                  <a:pt x="3612" y="13446"/>
                  <a:pt x="3595" y="13653"/>
                </a:cubicBezTo>
                <a:cubicBezTo>
                  <a:pt x="3579" y="13861"/>
                  <a:pt x="3475" y="14075"/>
                  <a:pt x="3363" y="14129"/>
                </a:cubicBezTo>
                <a:cubicBezTo>
                  <a:pt x="3251" y="14184"/>
                  <a:pt x="3167" y="14310"/>
                  <a:pt x="3177" y="14410"/>
                </a:cubicBezTo>
                <a:cubicBezTo>
                  <a:pt x="3207" y="14734"/>
                  <a:pt x="2814" y="15755"/>
                  <a:pt x="2642" y="15799"/>
                </a:cubicBezTo>
                <a:cubicBezTo>
                  <a:pt x="2551" y="15822"/>
                  <a:pt x="2475" y="16004"/>
                  <a:pt x="2475" y="16203"/>
                </a:cubicBezTo>
                <a:cubicBezTo>
                  <a:pt x="2475" y="16401"/>
                  <a:pt x="2399" y="16625"/>
                  <a:pt x="2306" y="16699"/>
                </a:cubicBezTo>
                <a:cubicBezTo>
                  <a:pt x="2213" y="16774"/>
                  <a:pt x="2175" y="16875"/>
                  <a:pt x="2221" y="16924"/>
                </a:cubicBezTo>
                <a:cubicBezTo>
                  <a:pt x="2267" y="16973"/>
                  <a:pt x="2239" y="17040"/>
                  <a:pt x="2160" y="17072"/>
                </a:cubicBezTo>
                <a:cubicBezTo>
                  <a:pt x="2082" y="17104"/>
                  <a:pt x="2048" y="17162"/>
                  <a:pt x="2083" y="17201"/>
                </a:cubicBezTo>
                <a:cubicBezTo>
                  <a:pt x="2136" y="17258"/>
                  <a:pt x="1916" y="17861"/>
                  <a:pt x="1693" y="18267"/>
                </a:cubicBezTo>
                <a:cubicBezTo>
                  <a:pt x="1666" y="18317"/>
                  <a:pt x="1651" y="18384"/>
                  <a:pt x="1660" y="18414"/>
                </a:cubicBezTo>
                <a:cubicBezTo>
                  <a:pt x="1670" y="18444"/>
                  <a:pt x="1594" y="18535"/>
                  <a:pt x="1493" y="18617"/>
                </a:cubicBezTo>
                <a:cubicBezTo>
                  <a:pt x="1142" y="18898"/>
                  <a:pt x="1506" y="19011"/>
                  <a:pt x="2092" y="18804"/>
                </a:cubicBezTo>
                <a:cubicBezTo>
                  <a:pt x="2244" y="18750"/>
                  <a:pt x="2451" y="18725"/>
                  <a:pt x="2550" y="18749"/>
                </a:cubicBezTo>
                <a:cubicBezTo>
                  <a:pt x="2650" y="18773"/>
                  <a:pt x="2807" y="18723"/>
                  <a:pt x="2899" y="18639"/>
                </a:cubicBezTo>
                <a:cubicBezTo>
                  <a:pt x="2991" y="18555"/>
                  <a:pt x="3167" y="18477"/>
                  <a:pt x="3291" y="18465"/>
                </a:cubicBezTo>
                <a:cubicBezTo>
                  <a:pt x="3414" y="18453"/>
                  <a:pt x="3612" y="18389"/>
                  <a:pt x="3731" y="18323"/>
                </a:cubicBezTo>
                <a:cubicBezTo>
                  <a:pt x="3851" y="18258"/>
                  <a:pt x="4028" y="18222"/>
                  <a:pt x="4126" y="18244"/>
                </a:cubicBezTo>
                <a:cubicBezTo>
                  <a:pt x="4223" y="18266"/>
                  <a:pt x="4368" y="18226"/>
                  <a:pt x="4446" y="18155"/>
                </a:cubicBezTo>
                <a:cubicBezTo>
                  <a:pt x="4524" y="18085"/>
                  <a:pt x="4678" y="18017"/>
                  <a:pt x="4790" y="18005"/>
                </a:cubicBezTo>
                <a:cubicBezTo>
                  <a:pt x="4902" y="17992"/>
                  <a:pt x="5135" y="17931"/>
                  <a:pt x="5308" y="17868"/>
                </a:cubicBezTo>
                <a:cubicBezTo>
                  <a:pt x="5627" y="17751"/>
                  <a:pt x="5957" y="17801"/>
                  <a:pt x="5823" y="17945"/>
                </a:cubicBezTo>
                <a:cubicBezTo>
                  <a:pt x="5783" y="17989"/>
                  <a:pt x="5813" y="18051"/>
                  <a:pt x="5890" y="18082"/>
                </a:cubicBezTo>
                <a:cubicBezTo>
                  <a:pt x="5968" y="18114"/>
                  <a:pt x="6030" y="18215"/>
                  <a:pt x="6030" y="18307"/>
                </a:cubicBezTo>
                <a:cubicBezTo>
                  <a:pt x="6030" y="18399"/>
                  <a:pt x="6120" y="18524"/>
                  <a:pt x="6230" y="18585"/>
                </a:cubicBezTo>
                <a:cubicBezTo>
                  <a:pt x="6339" y="18645"/>
                  <a:pt x="6395" y="18753"/>
                  <a:pt x="6353" y="18826"/>
                </a:cubicBezTo>
                <a:cubicBezTo>
                  <a:pt x="6311" y="18898"/>
                  <a:pt x="6390" y="19072"/>
                  <a:pt x="6529" y="19210"/>
                </a:cubicBezTo>
                <a:cubicBezTo>
                  <a:pt x="6668" y="19349"/>
                  <a:pt x="6767" y="19509"/>
                  <a:pt x="6749" y="19566"/>
                </a:cubicBezTo>
                <a:cubicBezTo>
                  <a:pt x="6731" y="19624"/>
                  <a:pt x="6811" y="19695"/>
                  <a:pt x="6926" y="19724"/>
                </a:cubicBezTo>
                <a:cubicBezTo>
                  <a:pt x="7041" y="19754"/>
                  <a:pt x="7138" y="19852"/>
                  <a:pt x="7140" y="19942"/>
                </a:cubicBezTo>
                <a:cubicBezTo>
                  <a:pt x="7143" y="20032"/>
                  <a:pt x="7230" y="20180"/>
                  <a:pt x="7334" y="20271"/>
                </a:cubicBezTo>
                <a:cubicBezTo>
                  <a:pt x="7437" y="20361"/>
                  <a:pt x="7493" y="20509"/>
                  <a:pt x="7457" y="20599"/>
                </a:cubicBezTo>
                <a:cubicBezTo>
                  <a:pt x="7422" y="20688"/>
                  <a:pt x="7490" y="20815"/>
                  <a:pt x="7610" y="20881"/>
                </a:cubicBezTo>
                <a:cubicBezTo>
                  <a:pt x="7729" y="20947"/>
                  <a:pt x="7827" y="21078"/>
                  <a:pt x="7827" y="21173"/>
                </a:cubicBezTo>
                <a:cubicBezTo>
                  <a:pt x="7827" y="21492"/>
                  <a:pt x="8187" y="21360"/>
                  <a:pt x="8200" y="21036"/>
                </a:cubicBezTo>
                <a:cubicBezTo>
                  <a:pt x="8208" y="20865"/>
                  <a:pt x="8292" y="20628"/>
                  <a:pt x="8388" y="20508"/>
                </a:cubicBezTo>
                <a:cubicBezTo>
                  <a:pt x="8485" y="20388"/>
                  <a:pt x="8577" y="20179"/>
                  <a:pt x="8593" y="20045"/>
                </a:cubicBezTo>
                <a:cubicBezTo>
                  <a:pt x="8609" y="19911"/>
                  <a:pt x="8716" y="19712"/>
                  <a:pt x="8831" y="19603"/>
                </a:cubicBezTo>
                <a:cubicBezTo>
                  <a:pt x="8946" y="19494"/>
                  <a:pt x="9009" y="19324"/>
                  <a:pt x="8971" y="19226"/>
                </a:cubicBezTo>
                <a:cubicBezTo>
                  <a:pt x="8932" y="19128"/>
                  <a:pt x="8982" y="18982"/>
                  <a:pt x="9082" y="18902"/>
                </a:cubicBezTo>
                <a:cubicBezTo>
                  <a:pt x="9182" y="18821"/>
                  <a:pt x="9284" y="18586"/>
                  <a:pt x="9309" y="18378"/>
                </a:cubicBezTo>
                <a:cubicBezTo>
                  <a:pt x="9334" y="18170"/>
                  <a:pt x="9444" y="17935"/>
                  <a:pt x="9553" y="17855"/>
                </a:cubicBezTo>
                <a:cubicBezTo>
                  <a:pt x="9663" y="17774"/>
                  <a:pt x="9718" y="17622"/>
                  <a:pt x="9675" y="17514"/>
                </a:cubicBezTo>
                <a:cubicBezTo>
                  <a:pt x="9633" y="17407"/>
                  <a:pt x="9694" y="17181"/>
                  <a:pt x="9811" y="17012"/>
                </a:cubicBezTo>
                <a:cubicBezTo>
                  <a:pt x="9928" y="16843"/>
                  <a:pt x="10042" y="16581"/>
                  <a:pt x="10065" y="16429"/>
                </a:cubicBezTo>
                <a:cubicBezTo>
                  <a:pt x="10088" y="16277"/>
                  <a:pt x="10172" y="16161"/>
                  <a:pt x="10251" y="16170"/>
                </a:cubicBezTo>
                <a:cubicBezTo>
                  <a:pt x="10330" y="16179"/>
                  <a:pt x="10397" y="16030"/>
                  <a:pt x="10400" y="15840"/>
                </a:cubicBezTo>
                <a:cubicBezTo>
                  <a:pt x="10404" y="15650"/>
                  <a:pt x="10456" y="15415"/>
                  <a:pt x="10517" y="15318"/>
                </a:cubicBezTo>
                <a:cubicBezTo>
                  <a:pt x="10578" y="15222"/>
                  <a:pt x="10650" y="15026"/>
                  <a:pt x="10678" y="14884"/>
                </a:cubicBezTo>
                <a:cubicBezTo>
                  <a:pt x="10706" y="14741"/>
                  <a:pt x="10799" y="14538"/>
                  <a:pt x="10885" y="14431"/>
                </a:cubicBezTo>
                <a:cubicBezTo>
                  <a:pt x="11037" y="14242"/>
                  <a:pt x="11048" y="14241"/>
                  <a:pt x="11231" y="14408"/>
                </a:cubicBezTo>
                <a:cubicBezTo>
                  <a:pt x="11403" y="14564"/>
                  <a:pt x="11488" y="14831"/>
                  <a:pt x="11432" y="15037"/>
                </a:cubicBezTo>
                <a:cubicBezTo>
                  <a:pt x="11420" y="15080"/>
                  <a:pt x="11471" y="15164"/>
                  <a:pt x="11544" y="15223"/>
                </a:cubicBezTo>
                <a:cubicBezTo>
                  <a:pt x="11713" y="15358"/>
                  <a:pt x="12120" y="16146"/>
                  <a:pt x="12158" y="16413"/>
                </a:cubicBezTo>
                <a:cubicBezTo>
                  <a:pt x="12174" y="16522"/>
                  <a:pt x="12269" y="16709"/>
                  <a:pt x="12368" y="16827"/>
                </a:cubicBezTo>
                <a:cubicBezTo>
                  <a:pt x="12468" y="16945"/>
                  <a:pt x="12512" y="17066"/>
                  <a:pt x="12467" y="17096"/>
                </a:cubicBezTo>
                <a:cubicBezTo>
                  <a:pt x="12423" y="17125"/>
                  <a:pt x="12471" y="17235"/>
                  <a:pt x="12573" y="17341"/>
                </a:cubicBezTo>
                <a:cubicBezTo>
                  <a:pt x="12739" y="17511"/>
                  <a:pt x="12958" y="17926"/>
                  <a:pt x="13015" y="18175"/>
                </a:cubicBezTo>
                <a:cubicBezTo>
                  <a:pt x="13027" y="18226"/>
                  <a:pt x="13102" y="18371"/>
                  <a:pt x="13180" y="18497"/>
                </a:cubicBezTo>
                <a:cubicBezTo>
                  <a:pt x="13259" y="18623"/>
                  <a:pt x="13296" y="18756"/>
                  <a:pt x="13264" y="18793"/>
                </a:cubicBezTo>
                <a:cubicBezTo>
                  <a:pt x="13232" y="18829"/>
                  <a:pt x="13294" y="18954"/>
                  <a:pt x="13403" y="19069"/>
                </a:cubicBezTo>
                <a:cubicBezTo>
                  <a:pt x="13511" y="19184"/>
                  <a:pt x="13580" y="19358"/>
                  <a:pt x="13555" y="19456"/>
                </a:cubicBezTo>
                <a:cubicBezTo>
                  <a:pt x="13530" y="19554"/>
                  <a:pt x="13600" y="19678"/>
                  <a:pt x="13709" y="19732"/>
                </a:cubicBezTo>
                <a:cubicBezTo>
                  <a:pt x="13818" y="19786"/>
                  <a:pt x="13920" y="19954"/>
                  <a:pt x="13935" y="20105"/>
                </a:cubicBezTo>
                <a:cubicBezTo>
                  <a:pt x="13951" y="20257"/>
                  <a:pt x="14059" y="20483"/>
                  <a:pt x="14177" y="20607"/>
                </a:cubicBezTo>
                <a:cubicBezTo>
                  <a:pt x="14295" y="20731"/>
                  <a:pt x="14383" y="20855"/>
                  <a:pt x="14374" y="20883"/>
                </a:cubicBezTo>
                <a:cubicBezTo>
                  <a:pt x="14364" y="20910"/>
                  <a:pt x="14410" y="21029"/>
                  <a:pt x="14477" y="21146"/>
                </a:cubicBezTo>
                <a:cubicBezTo>
                  <a:pt x="14543" y="21263"/>
                  <a:pt x="14602" y="21428"/>
                  <a:pt x="14607" y="21513"/>
                </a:cubicBezTo>
                <a:cubicBezTo>
                  <a:pt x="14612" y="21598"/>
                  <a:pt x="14734" y="21428"/>
                  <a:pt x="14879" y="21136"/>
                </a:cubicBezTo>
                <a:cubicBezTo>
                  <a:pt x="15024" y="20843"/>
                  <a:pt x="15190" y="20554"/>
                  <a:pt x="15247" y="20493"/>
                </a:cubicBezTo>
                <a:cubicBezTo>
                  <a:pt x="15304" y="20431"/>
                  <a:pt x="15369" y="20300"/>
                  <a:pt x="15393" y="20200"/>
                </a:cubicBezTo>
                <a:cubicBezTo>
                  <a:pt x="15416" y="20101"/>
                  <a:pt x="15530" y="19924"/>
                  <a:pt x="15645" y="19807"/>
                </a:cubicBezTo>
                <a:cubicBezTo>
                  <a:pt x="15760" y="19690"/>
                  <a:pt x="15822" y="19559"/>
                  <a:pt x="15781" y="19515"/>
                </a:cubicBezTo>
                <a:cubicBezTo>
                  <a:pt x="15741" y="19472"/>
                  <a:pt x="15796" y="19388"/>
                  <a:pt x="15905" y="19328"/>
                </a:cubicBezTo>
                <a:cubicBezTo>
                  <a:pt x="16013" y="19268"/>
                  <a:pt x="16068" y="19160"/>
                  <a:pt x="16027" y="19089"/>
                </a:cubicBezTo>
                <a:cubicBezTo>
                  <a:pt x="15986" y="19017"/>
                  <a:pt x="16038" y="18936"/>
                  <a:pt x="16144" y="18909"/>
                </a:cubicBezTo>
                <a:cubicBezTo>
                  <a:pt x="16250" y="18882"/>
                  <a:pt x="16345" y="18789"/>
                  <a:pt x="16355" y="18702"/>
                </a:cubicBezTo>
                <a:cubicBezTo>
                  <a:pt x="16403" y="18294"/>
                  <a:pt x="16667" y="18037"/>
                  <a:pt x="17049" y="18027"/>
                </a:cubicBezTo>
                <a:cubicBezTo>
                  <a:pt x="17652" y="18010"/>
                  <a:pt x="17891" y="18040"/>
                  <a:pt x="18297" y="18181"/>
                </a:cubicBezTo>
                <a:cubicBezTo>
                  <a:pt x="18505" y="18253"/>
                  <a:pt x="18776" y="18312"/>
                  <a:pt x="18900" y="18312"/>
                </a:cubicBezTo>
                <a:cubicBezTo>
                  <a:pt x="19024" y="18313"/>
                  <a:pt x="19199" y="18373"/>
                  <a:pt x="19290" y="18446"/>
                </a:cubicBezTo>
                <a:cubicBezTo>
                  <a:pt x="19381" y="18519"/>
                  <a:pt x="19545" y="18555"/>
                  <a:pt x="19654" y="18527"/>
                </a:cubicBezTo>
                <a:cubicBezTo>
                  <a:pt x="19763" y="18499"/>
                  <a:pt x="19947" y="18528"/>
                  <a:pt x="20062" y="18591"/>
                </a:cubicBezTo>
                <a:cubicBezTo>
                  <a:pt x="20349" y="18749"/>
                  <a:pt x="21308" y="18806"/>
                  <a:pt x="21118" y="18654"/>
                </a:cubicBezTo>
                <a:cubicBezTo>
                  <a:pt x="21042" y="18593"/>
                  <a:pt x="20978" y="18522"/>
                  <a:pt x="20977" y="18497"/>
                </a:cubicBezTo>
                <a:cubicBezTo>
                  <a:pt x="20975" y="18472"/>
                  <a:pt x="20909" y="18333"/>
                  <a:pt x="20827" y="18190"/>
                </a:cubicBezTo>
                <a:cubicBezTo>
                  <a:pt x="20745" y="18047"/>
                  <a:pt x="20715" y="17889"/>
                  <a:pt x="20761" y="17839"/>
                </a:cubicBezTo>
                <a:cubicBezTo>
                  <a:pt x="20807" y="17790"/>
                  <a:pt x="20736" y="17696"/>
                  <a:pt x="20602" y="17631"/>
                </a:cubicBezTo>
                <a:cubicBezTo>
                  <a:pt x="20465" y="17564"/>
                  <a:pt x="20394" y="17451"/>
                  <a:pt x="20440" y="17372"/>
                </a:cubicBezTo>
                <a:cubicBezTo>
                  <a:pt x="20484" y="17294"/>
                  <a:pt x="20424" y="17139"/>
                  <a:pt x="20305" y="17026"/>
                </a:cubicBezTo>
                <a:cubicBezTo>
                  <a:pt x="20187" y="16914"/>
                  <a:pt x="20079" y="16685"/>
                  <a:pt x="20066" y="16519"/>
                </a:cubicBezTo>
                <a:cubicBezTo>
                  <a:pt x="20053" y="16352"/>
                  <a:pt x="19958" y="16149"/>
                  <a:pt x="19856" y="16066"/>
                </a:cubicBezTo>
                <a:cubicBezTo>
                  <a:pt x="19753" y="15984"/>
                  <a:pt x="19675" y="15797"/>
                  <a:pt x="19682" y="15651"/>
                </a:cubicBezTo>
                <a:cubicBezTo>
                  <a:pt x="19688" y="15504"/>
                  <a:pt x="19604" y="15335"/>
                  <a:pt x="19495" y="15275"/>
                </a:cubicBezTo>
                <a:cubicBezTo>
                  <a:pt x="19386" y="15215"/>
                  <a:pt x="19297" y="15092"/>
                  <a:pt x="19297" y="15003"/>
                </a:cubicBezTo>
                <a:cubicBezTo>
                  <a:pt x="19297" y="14914"/>
                  <a:pt x="19208" y="14729"/>
                  <a:pt x="19101" y="14590"/>
                </a:cubicBezTo>
                <a:cubicBezTo>
                  <a:pt x="18993" y="14452"/>
                  <a:pt x="18929" y="14254"/>
                  <a:pt x="18959" y="14151"/>
                </a:cubicBezTo>
                <a:cubicBezTo>
                  <a:pt x="18989" y="14048"/>
                  <a:pt x="18925" y="13919"/>
                  <a:pt x="18816" y="13863"/>
                </a:cubicBezTo>
                <a:cubicBezTo>
                  <a:pt x="18708" y="13808"/>
                  <a:pt x="18595" y="13660"/>
                  <a:pt x="18565" y="13534"/>
                </a:cubicBezTo>
                <a:cubicBezTo>
                  <a:pt x="18535" y="13407"/>
                  <a:pt x="18440" y="13188"/>
                  <a:pt x="18352" y="13046"/>
                </a:cubicBezTo>
                <a:cubicBezTo>
                  <a:pt x="18219" y="12831"/>
                  <a:pt x="18240" y="12719"/>
                  <a:pt x="18474" y="12377"/>
                </a:cubicBezTo>
                <a:cubicBezTo>
                  <a:pt x="18629" y="12150"/>
                  <a:pt x="18814" y="11990"/>
                  <a:pt x="18886" y="12019"/>
                </a:cubicBezTo>
                <a:cubicBezTo>
                  <a:pt x="18958" y="12049"/>
                  <a:pt x="18986" y="12019"/>
                  <a:pt x="18948" y="11953"/>
                </a:cubicBezTo>
                <a:cubicBezTo>
                  <a:pt x="18910" y="11887"/>
                  <a:pt x="19161" y="11651"/>
                  <a:pt x="19506" y="11429"/>
                </a:cubicBezTo>
                <a:cubicBezTo>
                  <a:pt x="19850" y="11207"/>
                  <a:pt x="20102" y="11005"/>
                  <a:pt x="20065" y="10981"/>
                </a:cubicBezTo>
                <a:cubicBezTo>
                  <a:pt x="20028" y="10956"/>
                  <a:pt x="20071" y="10849"/>
                  <a:pt x="20161" y="10742"/>
                </a:cubicBezTo>
                <a:cubicBezTo>
                  <a:pt x="20250" y="10634"/>
                  <a:pt x="20326" y="10512"/>
                  <a:pt x="20328" y="10470"/>
                </a:cubicBezTo>
                <a:cubicBezTo>
                  <a:pt x="20331" y="10428"/>
                  <a:pt x="20443" y="10341"/>
                  <a:pt x="20576" y="10277"/>
                </a:cubicBezTo>
                <a:cubicBezTo>
                  <a:pt x="20712" y="10210"/>
                  <a:pt x="20817" y="10040"/>
                  <a:pt x="20817" y="9886"/>
                </a:cubicBezTo>
                <a:cubicBezTo>
                  <a:pt x="20817" y="9735"/>
                  <a:pt x="20865" y="9581"/>
                  <a:pt x="20922" y="9543"/>
                </a:cubicBezTo>
                <a:cubicBezTo>
                  <a:pt x="20979" y="9505"/>
                  <a:pt x="21029" y="9447"/>
                  <a:pt x="21036" y="9414"/>
                </a:cubicBezTo>
                <a:cubicBezTo>
                  <a:pt x="21068" y="9235"/>
                  <a:pt x="21285" y="8788"/>
                  <a:pt x="21376" y="8708"/>
                </a:cubicBezTo>
                <a:cubicBezTo>
                  <a:pt x="21530" y="8575"/>
                  <a:pt x="21495" y="5696"/>
                  <a:pt x="21338" y="5564"/>
                </a:cubicBezTo>
                <a:cubicBezTo>
                  <a:pt x="21099" y="5362"/>
                  <a:pt x="20979" y="4825"/>
                  <a:pt x="21146" y="4704"/>
                </a:cubicBezTo>
                <a:cubicBezTo>
                  <a:pt x="21262" y="4620"/>
                  <a:pt x="21260" y="4608"/>
                  <a:pt x="21136" y="4654"/>
                </a:cubicBezTo>
                <a:cubicBezTo>
                  <a:pt x="20946" y="4725"/>
                  <a:pt x="20685" y="4447"/>
                  <a:pt x="20779" y="4274"/>
                </a:cubicBezTo>
                <a:cubicBezTo>
                  <a:pt x="20813" y="4211"/>
                  <a:pt x="20774" y="4159"/>
                  <a:pt x="20692" y="4159"/>
                </a:cubicBezTo>
                <a:cubicBezTo>
                  <a:pt x="20549" y="4159"/>
                  <a:pt x="20063" y="3536"/>
                  <a:pt x="20103" y="3404"/>
                </a:cubicBezTo>
                <a:cubicBezTo>
                  <a:pt x="20114" y="3367"/>
                  <a:pt x="19968" y="3235"/>
                  <a:pt x="19779" y="3110"/>
                </a:cubicBezTo>
                <a:cubicBezTo>
                  <a:pt x="19590" y="2984"/>
                  <a:pt x="19436" y="2824"/>
                  <a:pt x="19436" y="2753"/>
                </a:cubicBezTo>
                <a:cubicBezTo>
                  <a:pt x="19436" y="2589"/>
                  <a:pt x="18960" y="2300"/>
                  <a:pt x="18831" y="2385"/>
                </a:cubicBezTo>
                <a:cubicBezTo>
                  <a:pt x="18778" y="2421"/>
                  <a:pt x="18700" y="2363"/>
                  <a:pt x="18657" y="2255"/>
                </a:cubicBezTo>
                <a:cubicBezTo>
                  <a:pt x="18615" y="2147"/>
                  <a:pt x="18488" y="2035"/>
                  <a:pt x="18377" y="2006"/>
                </a:cubicBezTo>
                <a:cubicBezTo>
                  <a:pt x="18265" y="1978"/>
                  <a:pt x="18219" y="1907"/>
                  <a:pt x="18274" y="1848"/>
                </a:cubicBezTo>
                <a:cubicBezTo>
                  <a:pt x="18330" y="1788"/>
                  <a:pt x="18313" y="1766"/>
                  <a:pt x="18235" y="1798"/>
                </a:cubicBezTo>
                <a:cubicBezTo>
                  <a:pt x="18160" y="1829"/>
                  <a:pt x="17961" y="1732"/>
                  <a:pt x="17795" y="1582"/>
                </a:cubicBezTo>
                <a:cubicBezTo>
                  <a:pt x="17628" y="1433"/>
                  <a:pt x="17377" y="1310"/>
                  <a:pt x="17236" y="1310"/>
                </a:cubicBezTo>
                <a:cubicBezTo>
                  <a:pt x="17095" y="1310"/>
                  <a:pt x="16876" y="1204"/>
                  <a:pt x="16748" y="1075"/>
                </a:cubicBezTo>
                <a:cubicBezTo>
                  <a:pt x="16620" y="945"/>
                  <a:pt x="16443" y="857"/>
                  <a:pt x="16353" y="878"/>
                </a:cubicBezTo>
                <a:cubicBezTo>
                  <a:pt x="16107" y="937"/>
                  <a:pt x="15682" y="764"/>
                  <a:pt x="15789" y="649"/>
                </a:cubicBezTo>
                <a:cubicBezTo>
                  <a:pt x="15852" y="582"/>
                  <a:pt x="15759" y="564"/>
                  <a:pt x="15507" y="596"/>
                </a:cubicBezTo>
                <a:cubicBezTo>
                  <a:pt x="15268" y="626"/>
                  <a:pt x="15104" y="600"/>
                  <a:pt x="15060" y="524"/>
                </a:cubicBezTo>
                <a:cubicBezTo>
                  <a:pt x="15022" y="458"/>
                  <a:pt x="14811" y="407"/>
                  <a:pt x="14592" y="412"/>
                </a:cubicBezTo>
                <a:cubicBezTo>
                  <a:pt x="14373" y="416"/>
                  <a:pt x="14114" y="377"/>
                  <a:pt x="14016" y="325"/>
                </a:cubicBezTo>
                <a:cubicBezTo>
                  <a:pt x="13919" y="273"/>
                  <a:pt x="13527" y="201"/>
                  <a:pt x="13147" y="164"/>
                </a:cubicBezTo>
                <a:cubicBezTo>
                  <a:pt x="12767" y="127"/>
                  <a:pt x="12399" y="74"/>
                  <a:pt x="12329" y="45"/>
                </a:cubicBezTo>
                <a:cubicBezTo>
                  <a:pt x="12248" y="12"/>
                  <a:pt x="11539" y="-2"/>
                  <a:pt x="10814" y="0"/>
                </a:cubicBezTo>
                <a:close/>
              </a:path>
            </a:pathLst>
          </a:custGeom>
          <a:ln w="12700">
            <a:miter lim="400000"/>
          </a:ln>
        </p:spPr>
      </p:pic>
      <p:sp>
        <p:nvSpPr>
          <p:cNvPr id="2866" name="ПОБЕДИТЕЛЬ…"/>
          <p:cNvSpPr txBox="1"/>
          <p:nvPr/>
        </p:nvSpPr>
        <p:spPr>
          <a:xfrm>
            <a:off x="6959880" y="1825950"/>
            <a:ext cx="18380000" cy="4287384"/>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latin typeface="Helvetica Neue"/>
                <a:ea typeface="Helvetica Neue"/>
                <a:cs typeface="Helvetica Neue"/>
                <a:sym typeface="Helvetica Neue"/>
              </a:defRPr>
            </a:pPr>
            <a:r>
              <a:t>ПОБЕДИТЕЛЬ</a:t>
            </a:r>
          </a:p>
          <a:p>
            <a:pPr>
              <a:defRPr b="1">
                <a:latin typeface="Helvetica Neue"/>
                <a:ea typeface="Helvetica Neue"/>
                <a:cs typeface="Helvetica Neue"/>
                <a:sym typeface="Helvetica Neue"/>
              </a:defRPr>
            </a:pPr>
            <a:r>
              <a:t>ИНТЕЛЛЕКТУАЛЬНО-</a:t>
            </a:r>
          </a:p>
          <a:p>
            <a:pPr>
              <a:defRPr b="1">
                <a:latin typeface="Helvetica Neue"/>
                <a:ea typeface="Helvetica Neue"/>
                <a:cs typeface="Helvetica Neue"/>
                <a:sym typeface="Helvetica Neue"/>
              </a:defRPr>
            </a:pPr>
            <a:r>
              <a:t>ПРОФИЛАКТИЧЕСКОГО КВИЗА</a:t>
            </a:r>
          </a:p>
          <a:p>
            <a:pPr>
              <a:defRPr b="1" sz="9000">
                <a:latin typeface="Helvetica Neue"/>
                <a:ea typeface="Helvetica Neue"/>
                <a:cs typeface="Helvetica Neue"/>
                <a:sym typeface="Helvetica Neue"/>
              </a:defRPr>
            </a:pPr>
            <a:r>
              <a:t>«НЕДЕТСКИЕ ИГРЫ», 2020.</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2" presetID="2" grpId="1" fill="hold">
                                  <p:stCondLst>
                                    <p:cond delay="0"/>
                                  </p:stCondLst>
                                  <p:iterate type="el" backwards="0">
                                    <p:tmAbs val="0"/>
                                  </p:iterate>
                                  <p:childTnLst>
                                    <p:set>
                                      <p:cBhvr>
                                        <p:cTn id="6" fill="hold"/>
                                        <p:tgtEl>
                                          <p:spTgt spid="2864"/>
                                        </p:tgtEl>
                                        <p:attrNameLst>
                                          <p:attrName>style.visibility</p:attrName>
                                        </p:attrNameLst>
                                      </p:cBhvr>
                                      <p:to>
                                        <p:strVal val="visible"/>
                                      </p:to>
                                    </p:set>
                                    <p:anim calcmode="lin" valueType="num">
                                      <p:cBhvr>
                                        <p:cTn id="7" dur="1000" fill="hold"/>
                                        <p:tgtEl>
                                          <p:spTgt spid="2864"/>
                                        </p:tgtEl>
                                        <p:attrNameLst>
                                          <p:attrName>ppt_x</p:attrName>
                                        </p:attrNameLst>
                                      </p:cBhvr>
                                      <p:tavLst>
                                        <p:tav tm="0">
                                          <p:val>
                                            <p:strVal val="1+#ppt_w/2"/>
                                          </p:val>
                                        </p:tav>
                                        <p:tav tm="100000">
                                          <p:val>
                                            <p:strVal val="#ppt_x"/>
                                          </p:val>
                                        </p:tav>
                                      </p:tavLst>
                                    </p:anim>
                                    <p:anim calcmode="lin" valueType="num">
                                      <p:cBhvr>
                                        <p:cTn id="8" dur="1000" fill="hold"/>
                                        <p:tgtEl>
                                          <p:spTgt spid="286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2" presetID="2" grpId="2" fill="hold">
                                  <p:stCondLst>
                                    <p:cond delay="0"/>
                                  </p:stCondLst>
                                  <p:iterate type="el" backwards="0">
                                    <p:tmAbs val="0"/>
                                  </p:iterate>
                                  <p:childTnLst>
                                    <p:set>
                                      <p:cBhvr>
                                        <p:cTn id="12" fill="hold"/>
                                        <p:tgtEl>
                                          <p:spTgt spid="2866"/>
                                        </p:tgtEl>
                                        <p:attrNameLst>
                                          <p:attrName>style.visibility</p:attrName>
                                        </p:attrNameLst>
                                      </p:cBhvr>
                                      <p:to>
                                        <p:strVal val="visible"/>
                                      </p:to>
                                    </p:set>
                                    <p:anim calcmode="lin" valueType="num">
                                      <p:cBhvr>
                                        <p:cTn id="13" dur="1000" fill="hold"/>
                                        <p:tgtEl>
                                          <p:spTgt spid="2866"/>
                                        </p:tgtEl>
                                        <p:attrNameLst>
                                          <p:attrName>ppt_x</p:attrName>
                                        </p:attrNameLst>
                                      </p:cBhvr>
                                      <p:tavLst>
                                        <p:tav tm="0">
                                          <p:val>
                                            <p:strVal val="1+#ppt_w/2"/>
                                          </p:val>
                                        </p:tav>
                                        <p:tav tm="100000">
                                          <p:val>
                                            <p:strVal val="#ppt_x"/>
                                          </p:val>
                                        </p:tav>
                                      </p:tavLst>
                                    </p:anim>
                                    <p:anim calcmode="lin" valueType="num">
                                      <p:cBhvr>
                                        <p:cTn id="14" dur="1000" fill="hold"/>
                                        <p:tgtEl>
                                          <p:spTgt spid="28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64" grpId="1"/>
      <p:bldP build="whole" bldLvl="1" animBg="1" rev="0" advAuto="0" spid="2866" grpId="2"/>
    </p:bldLst>
  </p:timing>
</p:sld>
</file>

<file path=ppt/slides/slide16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68"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pic>
        <p:nvPicPr>
          <p:cNvPr id="2869" name="Минус - 1987.mp3" descr="Минус - 1987.mp3"/>
          <p:cNvPicPr>
            <a:picLocks noChangeAspect="0"/>
          </p:cNvPicPr>
          <p:nvPr>
            <a:audioFile r:link="rId3"/>
            <p:extLst>
              <p:ext uri="{DAA4B4D4-6D71-4841-9C94-3DE7FCFB9230}">
                <p14:media xmlns:p14="http://schemas.microsoft.com/office/powerpoint/2010/main" r:embed="rId4"/>
              </p:ext>
            </p:extLst>
          </p:nvPr>
        </p:nvPicPr>
        <p:blipFill>
          <a:blip r:embed="rId5">
            <a:extLst/>
          </a:blip>
          <a:stretch>
            <a:fillRect/>
          </a:stretch>
        </p:blipFill>
        <p:spPr>
          <a:xfrm>
            <a:off x="17511712" y="11749285"/>
            <a:ext cx="571501" cy="571501"/>
          </a:xfrm>
          <a:prstGeom prst="rect">
            <a:avLst/>
          </a:prstGeom>
          <a:ln w="12700">
            <a:miter lim="400000"/>
          </a:ln>
        </p:spPr>
      </p:pic>
      <p:sp>
        <p:nvSpPr>
          <p:cNvPr id="2870" name="#КвизИмпровиз"/>
          <p:cNvSpPr txBox="1"/>
          <p:nvPr/>
        </p:nvSpPr>
        <p:spPr>
          <a:xfrm>
            <a:off x="16968598" y="237738"/>
            <a:ext cx="6990079" cy="1236979"/>
          </a:xfrm>
          <a:prstGeom prst="rect">
            <a:avLst/>
          </a:prstGeom>
          <a:ln w="12700">
            <a:miter lim="400000"/>
          </a:ln>
          <a:effectLst>
            <a:outerShdw sx="100000" sy="100000" kx="0" ky="0" algn="b" rotWithShape="0" blurRad="393700" dist="15563" dir="5400000">
              <a:srgbClr val="000000"/>
            </a:outerShdw>
          </a:effectLst>
          <a:extLst>
            <a:ext uri="{C572A759-6A51-4108-AA02-DFA0A04FC94B}">
              <ma14:wrappingTextBoxFlag xmlns:ma14="http://schemas.microsoft.com/office/mac/drawingml/2011/main" val="1"/>
            </a:ext>
          </a:extLst>
        </p:spPr>
        <p:txBody>
          <a:bodyPr wrap="none" lIns="45718" tIns="45718" rIns="45718" bIns="45718">
            <a:spAutoFit/>
          </a:bodyPr>
          <a:lstStyle>
            <a:lvl1pPr>
              <a:defRPr sz="10000">
                <a:solidFill>
                  <a:srgbClr val="FFFFFF"/>
                </a:solidFill>
                <a:latin typeface="SignPainter-HouseScript Semibol"/>
                <a:ea typeface="SignPainter-HouseScript Semibol"/>
                <a:cs typeface="SignPainter-HouseScript Semibol"/>
                <a:sym typeface="SignPainter-HouseScript Semibol"/>
              </a:defRPr>
            </a:lvl1pPr>
          </a:lstStyle>
          <a:p>
            <a:pPr/>
            <a:r>
              <a:t>#КвизИмпровиз</a:t>
            </a:r>
          </a:p>
        </p:txBody>
      </p:sp>
      <p:sp>
        <p:nvSpPr>
          <p:cNvPr id="2871" name="Овал"/>
          <p:cNvSpPr/>
          <p:nvPr/>
        </p:nvSpPr>
        <p:spPr>
          <a:xfrm>
            <a:off x="10614245" y="1307266"/>
            <a:ext cx="3390456" cy="3361567"/>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2872" name="готовый1.png" descr="готовый1.png"/>
          <p:cNvPicPr>
            <a:picLocks noChangeAspect="1"/>
          </p:cNvPicPr>
          <p:nvPr/>
        </p:nvPicPr>
        <p:blipFill>
          <a:blip r:embed="rId6">
            <a:extLst/>
          </a:blip>
          <a:stretch>
            <a:fillRect/>
          </a:stretch>
        </p:blipFill>
        <p:spPr>
          <a:xfrm>
            <a:off x="10989962" y="1471848"/>
            <a:ext cx="2878295" cy="3032403"/>
          </a:xfrm>
          <a:prstGeom prst="rect">
            <a:avLst/>
          </a:prstGeom>
          <a:ln w="12700">
            <a:miter lim="400000"/>
          </a:ln>
        </p:spPr>
      </p:pic>
      <p:sp>
        <p:nvSpPr>
          <p:cNvPr id="2873" name="Линия"/>
          <p:cNvSpPr/>
          <p:nvPr/>
        </p:nvSpPr>
        <p:spPr>
          <a:xfrm>
            <a:off x="6574113" y="9224449"/>
            <a:ext cx="11235774" cy="1"/>
          </a:xfrm>
          <a:prstGeom prst="line">
            <a:avLst/>
          </a:prstGeom>
          <a:ln w="127000">
            <a:solidFill>
              <a:srgbClr val="474747"/>
            </a:solidFill>
          </a:ln>
        </p:spPr>
        <p:txBody>
          <a:bodyPr lIns="45718" tIns="45718" rIns="45718" bIns="45718"/>
          <a:lstStyle/>
          <a:p>
            <a:pPr>
              <a:defRPr sz="5000">
                <a:latin typeface="+mj-lt"/>
                <a:ea typeface="+mj-ea"/>
                <a:cs typeface="+mj-cs"/>
                <a:sym typeface="Avenir Book"/>
              </a:defRPr>
            </a:pPr>
          </a:p>
        </p:txBody>
      </p:sp>
      <p:sp>
        <p:nvSpPr>
          <p:cNvPr id="2874" name="НЕДЕТСКИЕ"/>
          <p:cNvSpPr txBox="1"/>
          <p:nvPr/>
        </p:nvSpPr>
        <p:spPr>
          <a:xfrm>
            <a:off x="1344549" y="4221487"/>
            <a:ext cx="22169119" cy="5273026"/>
          </a:xfrm>
          <a:prstGeom prst="rect">
            <a:avLst/>
          </a:prstGeom>
          <a:ln w="12700">
            <a:miter lim="400000"/>
          </a:ln>
          <a:effectLst>
            <a:outerShdw sx="100000" sy="100000" kx="0" ky="0" algn="b" rotWithShape="0" blurRad="393700" dist="15563" dir="5400000">
              <a:srgbClr val="000000"/>
            </a:outerShdw>
          </a:effectLst>
          <a:extLst>
            <a:ext uri="{C572A759-6A51-4108-AA02-DFA0A04FC94B}">
              <ma14:wrappingTextBoxFlag xmlns:ma14="http://schemas.microsoft.com/office/mac/drawingml/2011/main" val="1"/>
            </a:ext>
          </a:extLst>
        </p:spPr>
        <p:txBody>
          <a:bodyPr wrap="none" lIns="45718" tIns="45718" rIns="45718" bIns="45718">
            <a:spAutoFit/>
          </a:bodyPr>
          <a:lstStyle>
            <a:lvl1pPr>
              <a:defRPr sz="34000">
                <a:solidFill>
                  <a:srgbClr val="FFFCF7"/>
                </a:solidFill>
                <a:latin typeface="Phosphate Inline"/>
                <a:ea typeface="Phosphate Inline"/>
                <a:cs typeface="Phosphate Inline"/>
                <a:sym typeface="Phosphate Inline"/>
              </a:defRPr>
            </a:lvl1pPr>
          </a:lstStyle>
          <a:p>
            <a:pPr/>
            <a:r>
              <a:t>НЕДЕТСКИЕ</a:t>
            </a:r>
          </a:p>
        </p:txBody>
      </p:sp>
      <p:sp>
        <p:nvSpPr>
          <p:cNvPr id="2875" name="ИГРЫ"/>
          <p:cNvSpPr txBox="1"/>
          <p:nvPr/>
        </p:nvSpPr>
        <p:spPr>
          <a:xfrm>
            <a:off x="9340269" y="8598188"/>
            <a:ext cx="5703462" cy="1236979"/>
          </a:xfrm>
          <a:prstGeom prst="rect">
            <a:avLst/>
          </a:prstGeom>
          <a:solidFill>
            <a:srgbClr val="3A3A3A"/>
          </a:solidFill>
          <a:ln w="12700">
            <a:miter lim="400000"/>
          </a:ln>
          <a:effectLst>
            <a:outerShdw sx="100000" sy="100000" kx="0" ky="0" algn="b" rotWithShape="0" blurRad="0" dist="25400" dir="6000000">
              <a:srgbClr val="000000">
                <a:alpha val="50000"/>
              </a:srgbClr>
            </a:outerShdw>
          </a:effectLst>
          <a:extLst>
            <a:ext uri="{C572A759-6A51-4108-AA02-DFA0A04FC94B}">
              <ma14:wrappingTextBoxFlag xmlns:ma14="http://schemas.microsoft.com/office/mac/drawingml/2011/main" val="1"/>
            </a:ext>
          </a:extLst>
        </p:spPr>
        <p:txBody>
          <a:bodyPr lIns="45718" tIns="45718" rIns="45718" bIns="45718">
            <a:spAutoFit/>
          </a:bodyPr>
          <a:lstStyle>
            <a:lvl1pPr>
              <a:defRPr sz="10000">
                <a:solidFill>
                  <a:srgbClr val="FF0900"/>
                </a:solidFill>
                <a:latin typeface="SignPainter-HouseScript Semibol"/>
                <a:ea typeface="SignPainter-HouseScript Semibol"/>
                <a:cs typeface="SignPainter-HouseScript Semibol"/>
                <a:sym typeface="SignPainter-HouseScript Semibol"/>
              </a:defRPr>
            </a:lvl1pPr>
          </a:lstStyle>
          <a:p>
            <a:pPr/>
            <a:r>
              <a:t>ИГРЫ</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56133880" fill="hold"/>
                                        <p:tgtEl>
                                          <p:spTgt spid="2869"/>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869"/>
                </p:tgtEl>
              </p:cMediaNode>
            </p:audio>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77"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pic>
        <p:nvPicPr>
          <p:cNvPr id="2878" name="Минус - 1987.mp3" descr="Минус - 1987.mp3"/>
          <p:cNvPicPr>
            <a:picLocks noChangeAspect="0"/>
          </p:cNvPicPr>
          <p:nvPr>
            <a:audioFile r:link="rId3"/>
            <p:extLst>
              <p:ext uri="{DAA4B4D4-6D71-4841-9C94-3DE7FCFB9230}">
                <p14:media xmlns:p14="http://schemas.microsoft.com/office/powerpoint/2010/main" r:embed="rId4"/>
              </p:ext>
            </p:extLst>
          </p:nvPr>
        </p:nvPicPr>
        <p:blipFill>
          <a:blip r:embed="rId5">
            <a:extLst/>
          </a:blip>
          <a:stretch>
            <a:fillRect/>
          </a:stretch>
        </p:blipFill>
        <p:spPr>
          <a:xfrm>
            <a:off x="17511712" y="11749285"/>
            <a:ext cx="571501" cy="571501"/>
          </a:xfrm>
          <a:prstGeom prst="rect">
            <a:avLst/>
          </a:prstGeom>
          <a:ln w="12700">
            <a:miter lim="400000"/>
          </a:ln>
        </p:spPr>
      </p:pic>
      <p:sp>
        <p:nvSpPr>
          <p:cNvPr id="2879" name="#КвизИмпровиз"/>
          <p:cNvSpPr txBox="1"/>
          <p:nvPr/>
        </p:nvSpPr>
        <p:spPr>
          <a:xfrm>
            <a:off x="16968598" y="237738"/>
            <a:ext cx="6990079" cy="1236979"/>
          </a:xfrm>
          <a:prstGeom prst="rect">
            <a:avLst/>
          </a:prstGeom>
          <a:ln w="12700">
            <a:miter lim="400000"/>
          </a:ln>
          <a:effectLst>
            <a:outerShdw sx="100000" sy="100000" kx="0" ky="0" algn="b" rotWithShape="0" blurRad="393700" dist="15563" dir="5400000">
              <a:srgbClr val="000000"/>
            </a:outerShdw>
          </a:effectLst>
          <a:extLst>
            <a:ext uri="{C572A759-6A51-4108-AA02-DFA0A04FC94B}">
              <ma14:wrappingTextBoxFlag xmlns:ma14="http://schemas.microsoft.com/office/mac/drawingml/2011/main" val="1"/>
            </a:ext>
          </a:extLst>
        </p:spPr>
        <p:txBody>
          <a:bodyPr wrap="none" lIns="45718" tIns="45718" rIns="45718" bIns="45718">
            <a:spAutoFit/>
          </a:bodyPr>
          <a:lstStyle>
            <a:lvl1pPr>
              <a:defRPr sz="10000">
                <a:solidFill>
                  <a:srgbClr val="FFFFFF"/>
                </a:solidFill>
                <a:latin typeface="SignPainter-HouseScript Semibol"/>
                <a:ea typeface="SignPainter-HouseScript Semibol"/>
                <a:cs typeface="SignPainter-HouseScript Semibol"/>
                <a:sym typeface="SignPainter-HouseScript Semibol"/>
              </a:defRPr>
            </a:lvl1pPr>
          </a:lstStyle>
          <a:p>
            <a:pPr/>
            <a:r>
              <a:t>#КвизИмпровиз</a:t>
            </a:r>
          </a:p>
        </p:txBody>
      </p:sp>
      <p:sp>
        <p:nvSpPr>
          <p:cNvPr id="2880" name="Овал"/>
          <p:cNvSpPr/>
          <p:nvPr/>
        </p:nvSpPr>
        <p:spPr>
          <a:xfrm>
            <a:off x="10614245" y="1307266"/>
            <a:ext cx="3390456" cy="3361567"/>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2881" name="готовый1.png" descr="готовый1.png"/>
          <p:cNvPicPr>
            <a:picLocks noChangeAspect="1"/>
          </p:cNvPicPr>
          <p:nvPr/>
        </p:nvPicPr>
        <p:blipFill>
          <a:blip r:embed="rId6">
            <a:extLst/>
          </a:blip>
          <a:stretch>
            <a:fillRect/>
          </a:stretch>
        </p:blipFill>
        <p:spPr>
          <a:xfrm>
            <a:off x="10989962" y="1471848"/>
            <a:ext cx="2878295" cy="3032403"/>
          </a:xfrm>
          <a:prstGeom prst="rect">
            <a:avLst/>
          </a:prstGeom>
          <a:ln w="12700">
            <a:miter lim="400000"/>
          </a:ln>
        </p:spPr>
      </p:pic>
      <p:sp>
        <p:nvSpPr>
          <p:cNvPr id="2882" name="Линия"/>
          <p:cNvSpPr/>
          <p:nvPr/>
        </p:nvSpPr>
        <p:spPr>
          <a:xfrm>
            <a:off x="6574113" y="9224449"/>
            <a:ext cx="11235774" cy="1"/>
          </a:xfrm>
          <a:prstGeom prst="line">
            <a:avLst/>
          </a:prstGeom>
          <a:ln w="127000">
            <a:solidFill>
              <a:srgbClr val="474747"/>
            </a:solidFill>
          </a:ln>
        </p:spPr>
        <p:txBody>
          <a:bodyPr lIns="45718" tIns="45718" rIns="45718" bIns="45718"/>
          <a:lstStyle/>
          <a:p>
            <a:pPr>
              <a:defRPr sz="5000">
                <a:latin typeface="+mj-lt"/>
                <a:ea typeface="+mj-ea"/>
                <a:cs typeface="+mj-cs"/>
                <a:sym typeface="Avenir Book"/>
              </a:defRPr>
            </a:pPr>
          </a:p>
        </p:txBody>
      </p:sp>
      <p:sp>
        <p:nvSpPr>
          <p:cNvPr id="2883" name="НЕДЕТСКИЕ"/>
          <p:cNvSpPr txBox="1"/>
          <p:nvPr/>
        </p:nvSpPr>
        <p:spPr>
          <a:xfrm>
            <a:off x="1344549" y="4221487"/>
            <a:ext cx="22169119" cy="5273026"/>
          </a:xfrm>
          <a:prstGeom prst="rect">
            <a:avLst/>
          </a:prstGeom>
          <a:ln w="12700">
            <a:miter lim="400000"/>
          </a:ln>
          <a:effectLst>
            <a:outerShdw sx="100000" sy="100000" kx="0" ky="0" algn="b" rotWithShape="0" blurRad="393700" dist="15563" dir="5400000">
              <a:srgbClr val="000000"/>
            </a:outerShdw>
          </a:effectLst>
          <a:extLst>
            <a:ext uri="{C572A759-6A51-4108-AA02-DFA0A04FC94B}">
              <ma14:wrappingTextBoxFlag xmlns:ma14="http://schemas.microsoft.com/office/mac/drawingml/2011/main" val="1"/>
            </a:ext>
          </a:extLst>
        </p:spPr>
        <p:txBody>
          <a:bodyPr wrap="none" lIns="45718" tIns="45718" rIns="45718" bIns="45718">
            <a:spAutoFit/>
          </a:bodyPr>
          <a:lstStyle>
            <a:lvl1pPr>
              <a:defRPr sz="34000">
                <a:solidFill>
                  <a:srgbClr val="FFFCF7"/>
                </a:solidFill>
                <a:latin typeface="Phosphate Inline"/>
                <a:ea typeface="Phosphate Inline"/>
                <a:cs typeface="Phosphate Inline"/>
                <a:sym typeface="Phosphate Inline"/>
              </a:defRPr>
            </a:lvl1pPr>
          </a:lstStyle>
          <a:p>
            <a:pPr/>
            <a:r>
              <a:t>НЕДЕТСКИЕ</a:t>
            </a:r>
          </a:p>
        </p:txBody>
      </p:sp>
      <p:sp>
        <p:nvSpPr>
          <p:cNvPr id="2884" name="ИГРЫ"/>
          <p:cNvSpPr txBox="1"/>
          <p:nvPr/>
        </p:nvSpPr>
        <p:spPr>
          <a:xfrm>
            <a:off x="9340269" y="8598188"/>
            <a:ext cx="5703462" cy="1236979"/>
          </a:xfrm>
          <a:prstGeom prst="rect">
            <a:avLst/>
          </a:prstGeom>
          <a:solidFill>
            <a:srgbClr val="3A3A3A"/>
          </a:solidFill>
          <a:ln w="12700">
            <a:miter lim="400000"/>
          </a:ln>
          <a:effectLst>
            <a:outerShdw sx="100000" sy="100000" kx="0" ky="0" algn="b" rotWithShape="0" blurRad="0" dist="25400" dir="6000000">
              <a:srgbClr val="000000">
                <a:alpha val="50000"/>
              </a:srgbClr>
            </a:outerShdw>
          </a:effectLst>
          <a:extLst>
            <a:ext uri="{C572A759-6A51-4108-AA02-DFA0A04FC94B}">
              <ma14:wrappingTextBoxFlag xmlns:ma14="http://schemas.microsoft.com/office/mac/drawingml/2011/main" val="1"/>
            </a:ext>
          </a:extLst>
        </p:spPr>
        <p:txBody>
          <a:bodyPr lIns="45718" tIns="45718" rIns="45718" bIns="45718">
            <a:spAutoFit/>
          </a:bodyPr>
          <a:lstStyle>
            <a:lvl1pPr>
              <a:defRPr sz="10000">
                <a:solidFill>
                  <a:srgbClr val="FF0900"/>
                </a:solidFill>
                <a:latin typeface="SignPainter-HouseScript Semibol"/>
                <a:ea typeface="SignPainter-HouseScript Semibol"/>
                <a:cs typeface="SignPainter-HouseScript Semibol"/>
                <a:sym typeface="SignPainter-HouseScript Semibol"/>
              </a:defRPr>
            </a:lvl1pPr>
          </a:lstStyle>
          <a:p>
            <a:pPr/>
            <a:r>
              <a:t>ИГРЫ</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56133880" fill="hold"/>
                                        <p:tgtEl>
                                          <p:spTgt spid="2878"/>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878"/>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98"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599"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600" name="Вопрос 3"/>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3</a:t>
            </a:r>
          </a:p>
        </p:txBody>
      </p:sp>
      <p:sp>
        <p:nvSpPr>
          <p:cNvPr id="601"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602"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603"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604" name="Раунд 1"/>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1</a:t>
            </a:r>
          </a:p>
        </p:txBody>
      </p:sp>
      <p:sp>
        <p:nvSpPr>
          <p:cNvPr id="605" name="Вопрос 3"/>
          <p:cNvSpPr txBox="1"/>
          <p:nvPr/>
        </p:nvSpPr>
        <p:spPr>
          <a:xfrm>
            <a:off x="9717374" y="11162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3</a:t>
            </a:r>
          </a:p>
        </p:txBody>
      </p:sp>
      <p:pic>
        <p:nvPicPr>
          <p:cNvPr id="606"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607" name="А  Быстро выводится с мочой"/>
          <p:cNvSpPr txBox="1"/>
          <p:nvPr/>
        </p:nvSpPr>
        <p:spPr>
          <a:xfrm>
            <a:off x="1160092" y="7362629"/>
            <a:ext cx="10525498" cy="9326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5400">
                <a:latin typeface="Helvetica Neue"/>
                <a:ea typeface="Helvetica Neue"/>
                <a:cs typeface="Helvetica Neue"/>
                <a:sym typeface="Helvetica Neue"/>
              </a:defRPr>
            </a:pPr>
            <a:r>
              <a:rPr b="1"/>
              <a:t>А</a:t>
            </a:r>
            <a:r>
              <a:t>  Быстро выводится с мочой</a:t>
            </a:r>
          </a:p>
        </p:txBody>
      </p:sp>
      <p:sp>
        <p:nvSpPr>
          <p:cNvPr id="608" name="Б  Не выводится из организма до самой смерти"/>
          <p:cNvSpPr txBox="1"/>
          <p:nvPr/>
        </p:nvSpPr>
        <p:spPr>
          <a:xfrm>
            <a:off x="12806971" y="7362629"/>
            <a:ext cx="10416938" cy="17587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5400">
                <a:latin typeface="Helvetica Neue"/>
                <a:ea typeface="Helvetica Neue"/>
                <a:cs typeface="Helvetica Neue"/>
                <a:sym typeface="Helvetica Neue"/>
              </a:defRPr>
            </a:pPr>
            <a:r>
              <a:rPr b="1"/>
              <a:t>Б</a:t>
            </a:r>
            <a:r>
              <a:t>  Не выводится из организма до самой смерти</a:t>
            </a:r>
          </a:p>
        </p:txBody>
      </p:sp>
      <p:sp>
        <p:nvSpPr>
          <p:cNvPr id="609" name="В  Растворяется в крови и разносится по всему организму, оказывая разрушительное действие на все ткани и органы"/>
          <p:cNvSpPr txBox="1"/>
          <p:nvPr/>
        </p:nvSpPr>
        <p:spPr>
          <a:xfrm>
            <a:off x="1518672" y="8503055"/>
            <a:ext cx="10732086" cy="340979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5400">
                <a:latin typeface="Helvetica Neue"/>
                <a:ea typeface="Helvetica Neue"/>
                <a:cs typeface="Helvetica Neue"/>
                <a:sym typeface="Helvetica Neue"/>
              </a:defRPr>
            </a:pPr>
            <a:r>
              <a:rPr b="1"/>
              <a:t>В</a:t>
            </a:r>
            <a:r>
              <a:t>  Растворяется в крови и разносится по всему организму, оказывая разрушительное действие на все ткани и органы</a:t>
            </a:r>
          </a:p>
        </p:txBody>
      </p:sp>
      <p:sp>
        <p:nvSpPr>
          <p:cNvPr id="610" name="Г  Веселит его"/>
          <p:cNvSpPr txBox="1"/>
          <p:nvPr/>
        </p:nvSpPr>
        <p:spPr>
          <a:xfrm>
            <a:off x="10386511" y="9589746"/>
            <a:ext cx="9687244" cy="9326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5400">
                <a:latin typeface="Helvetica Neue"/>
                <a:ea typeface="Helvetica Neue"/>
                <a:cs typeface="Helvetica Neue"/>
                <a:sym typeface="Helvetica Neue"/>
              </a:defRPr>
            </a:pPr>
            <a:r>
              <a:rPr b="1"/>
              <a:t>Г</a:t>
            </a:r>
            <a:r>
              <a:t>  Веселит его</a:t>
            </a:r>
          </a:p>
        </p:txBody>
      </p:sp>
      <p:sp>
        <p:nvSpPr>
          <p:cNvPr id="611" name="Алкоголь, попавший в организм человека:"/>
          <p:cNvSpPr txBox="1"/>
          <p:nvPr/>
        </p:nvSpPr>
        <p:spPr>
          <a:xfrm>
            <a:off x="2852783" y="3907767"/>
            <a:ext cx="19051261" cy="2834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457200">
              <a:lnSpc>
                <a:spcPts val="13100"/>
              </a:lnSpc>
              <a:defRPr b="1" sz="9000"/>
            </a:lvl1pPr>
          </a:lstStyle>
          <a:p>
            <a:pPr>
              <a:defRPr b="0"/>
            </a:pPr>
            <a:r>
              <a:rPr b="1"/>
              <a:t>Алкоголь, попавший в организм человека:</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13"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614"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615" name="Вопрос 4"/>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4</a:t>
            </a:r>
          </a:p>
        </p:txBody>
      </p:sp>
      <p:sp>
        <p:nvSpPr>
          <p:cNvPr id="616"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617"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618"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619" name="Раунд 1"/>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1</a:t>
            </a:r>
          </a:p>
        </p:txBody>
      </p:sp>
      <p:sp>
        <p:nvSpPr>
          <p:cNvPr id="620" name="Вопрос 4"/>
          <p:cNvSpPr txBox="1"/>
          <p:nvPr/>
        </p:nvSpPr>
        <p:spPr>
          <a:xfrm>
            <a:off x="9717374" y="11162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4</a:t>
            </a:r>
          </a:p>
        </p:txBody>
      </p:sp>
      <p:pic>
        <p:nvPicPr>
          <p:cNvPr id="621"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622"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623"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624" name="Текст"/>
          <p:cNvSpPr txBox="1"/>
          <p:nvPr/>
        </p:nvSpPr>
        <p:spPr>
          <a:xfrm>
            <a:off x="593729" y="7885876"/>
            <a:ext cx="180339"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625" name="А  Сын Алексея Михайловича отравился табаком."/>
          <p:cNvSpPr txBox="1"/>
          <p:nvPr/>
        </p:nvSpPr>
        <p:spPr>
          <a:xfrm>
            <a:off x="148895" y="8865801"/>
            <a:ext cx="13351022" cy="19590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Medium"/>
                <a:ea typeface="Helvetica Neue Medium"/>
                <a:cs typeface="Helvetica Neue Medium"/>
                <a:sym typeface="Helvetica Neue Medium"/>
              </a:defRPr>
            </a:pPr>
            <a:r>
              <a:rPr b="1">
                <a:latin typeface="Helvetica Neue"/>
                <a:ea typeface="Helvetica Neue"/>
                <a:cs typeface="Helvetica Neue"/>
                <a:sym typeface="Helvetica Neue"/>
              </a:rPr>
              <a:t>А</a:t>
            </a:r>
            <a:r>
              <a:t>  Сын Алексея Михайловича отравился табаком.</a:t>
            </a:r>
          </a:p>
        </p:txBody>
      </p:sp>
      <p:sp>
        <p:nvSpPr>
          <p:cNvPr id="626" name="Б  Алексей Михайлович взял пример с европейских стран."/>
          <p:cNvSpPr txBox="1"/>
          <p:nvPr/>
        </p:nvSpPr>
        <p:spPr>
          <a:xfrm>
            <a:off x="967388" y="10726734"/>
            <a:ext cx="11306430" cy="19590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Medium"/>
                <a:ea typeface="Helvetica Neue Medium"/>
                <a:cs typeface="Helvetica Neue Medium"/>
                <a:sym typeface="Helvetica Neue Medium"/>
              </a:defRPr>
            </a:pPr>
            <a:r>
              <a:rPr b="1">
                <a:latin typeface="Helvetica Neue"/>
                <a:ea typeface="Helvetica Neue"/>
                <a:cs typeface="Helvetica Neue"/>
                <a:sym typeface="Helvetica Neue"/>
              </a:rPr>
              <a:t>Б</a:t>
            </a:r>
            <a:r>
              <a:t>  Алексей Михайлович взял пример с европейских стран.</a:t>
            </a:r>
          </a:p>
        </p:txBody>
      </p:sp>
      <p:sp>
        <p:nvSpPr>
          <p:cNvPr id="627" name="В  Пожар, который случился из-за курения."/>
          <p:cNvSpPr txBox="1"/>
          <p:nvPr/>
        </p:nvSpPr>
        <p:spPr>
          <a:xfrm>
            <a:off x="12859327" y="8865801"/>
            <a:ext cx="10988466" cy="19590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Medium"/>
                <a:ea typeface="Helvetica Neue Medium"/>
                <a:cs typeface="Helvetica Neue Medium"/>
                <a:sym typeface="Helvetica Neue Medium"/>
              </a:defRPr>
            </a:pPr>
            <a:r>
              <a:rPr b="1">
                <a:latin typeface="Helvetica Neue"/>
                <a:ea typeface="Helvetica Neue"/>
                <a:cs typeface="Helvetica Neue"/>
                <a:sym typeface="Helvetica Neue"/>
              </a:rPr>
              <a:t>В</a:t>
            </a:r>
            <a:r>
              <a:t>  Пожар, который случился из-за курения.</a:t>
            </a:r>
          </a:p>
        </p:txBody>
      </p:sp>
      <p:sp>
        <p:nvSpPr>
          <p:cNvPr id="628" name="Г  Подсказка Кардинала."/>
          <p:cNvSpPr txBox="1"/>
          <p:nvPr/>
        </p:nvSpPr>
        <p:spPr>
          <a:xfrm>
            <a:off x="12083762" y="10726734"/>
            <a:ext cx="11306430" cy="10192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Medium"/>
                <a:ea typeface="Helvetica Neue Medium"/>
                <a:cs typeface="Helvetica Neue Medium"/>
                <a:sym typeface="Helvetica Neue Medium"/>
              </a:defRPr>
            </a:pPr>
            <a:r>
              <a:rPr b="1">
                <a:latin typeface="Helvetica Neue"/>
                <a:ea typeface="Helvetica Neue"/>
                <a:cs typeface="Helvetica Neue"/>
                <a:sym typeface="Helvetica Neue"/>
              </a:rPr>
              <a:t>Г</a:t>
            </a:r>
            <a:r>
              <a:t>  Подсказка Кардинала.</a:t>
            </a:r>
          </a:p>
        </p:txBody>
      </p:sp>
      <p:sp>
        <p:nvSpPr>
          <p:cNvPr id="629" name="После какого случая отец Великого Петра, Алексей Михайлович в 1634 г. ввел запрет на курение?"/>
          <p:cNvSpPr txBox="1"/>
          <p:nvPr/>
        </p:nvSpPr>
        <p:spPr>
          <a:xfrm>
            <a:off x="1376439" y="4441232"/>
            <a:ext cx="21631122" cy="42062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lnSpc>
                <a:spcPts val="13100"/>
              </a:lnSpc>
              <a:defRPr b="1" sz="9000"/>
            </a:lvl1pPr>
          </a:lstStyle>
          <a:p>
            <a:pPr/>
            <a:r>
              <a:t>После какого случая отец Великого Петра, Алексей Михайлович в 1634 г. ввел запрет на курение?</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31"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632"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633" name="Вопрос 5"/>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5</a:t>
            </a:r>
          </a:p>
        </p:txBody>
      </p:sp>
      <p:sp>
        <p:nvSpPr>
          <p:cNvPr id="634"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635"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636"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637" name="Раунд 1"/>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1</a:t>
            </a:r>
          </a:p>
        </p:txBody>
      </p:sp>
      <p:sp>
        <p:nvSpPr>
          <p:cNvPr id="638" name="Вопрос 5"/>
          <p:cNvSpPr txBox="1"/>
          <p:nvPr/>
        </p:nvSpPr>
        <p:spPr>
          <a:xfrm>
            <a:off x="9717374" y="11162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5</a:t>
            </a:r>
          </a:p>
        </p:txBody>
      </p:sp>
      <p:pic>
        <p:nvPicPr>
          <p:cNvPr id="639"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640" name="Г В письме римского военачальника Плиния"/>
          <p:cNvSpPr txBox="1"/>
          <p:nvPr/>
        </p:nvSpPr>
        <p:spPr>
          <a:xfrm>
            <a:off x="13269331" y="11029662"/>
            <a:ext cx="9113258" cy="19344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a:ea typeface="Helvetica Neue"/>
                <a:cs typeface="Helvetica Neue"/>
                <a:sym typeface="Helvetica Neue"/>
              </a:defRPr>
            </a:pPr>
            <a:r>
              <a:rPr b="1"/>
              <a:t>Г</a:t>
            </a:r>
            <a:r>
              <a:t> В письме римского военачальника Плиния</a:t>
            </a:r>
          </a:p>
        </p:txBody>
      </p:sp>
      <p:sp>
        <p:nvSpPr>
          <p:cNvPr id="641" name="А В лечебнике китайского императора Шэнь-нуна"/>
          <p:cNvSpPr txBox="1"/>
          <p:nvPr/>
        </p:nvSpPr>
        <p:spPr>
          <a:xfrm>
            <a:off x="892991" y="9158001"/>
            <a:ext cx="11412916" cy="19344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a:ea typeface="Helvetica Neue"/>
                <a:cs typeface="Helvetica Neue"/>
                <a:sym typeface="Helvetica Neue"/>
              </a:defRPr>
            </a:pPr>
            <a:r>
              <a:rPr b="1"/>
              <a:t>А</a:t>
            </a:r>
            <a:r>
              <a:t> В лечебнике китайского императора Шэнь-нуна</a:t>
            </a:r>
          </a:p>
        </p:txBody>
      </p:sp>
      <p:sp>
        <p:nvSpPr>
          <p:cNvPr id="642" name="В На шумерских глиняных табличках из Ниппура"/>
          <p:cNvSpPr txBox="1"/>
          <p:nvPr/>
        </p:nvSpPr>
        <p:spPr>
          <a:xfrm>
            <a:off x="1623750" y="11029662"/>
            <a:ext cx="9951398" cy="19344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a:ea typeface="Helvetica Neue"/>
                <a:cs typeface="Helvetica Neue"/>
                <a:sym typeface="Helvetica Neue"/>
              </a:defRPr>
            </a:pPr>
            <a:r>
              <a:rPr b="1"/>
              <a:t>В</a:t>
            </a:r>
            <a:r>
              <a:t> На шумерских глиняных табличках из Ниппура</a:t>
            </a:r>
          </a:p>
        </p:txBody>
      </p:sp>
      <p:sp>
        <p:nvSpPr>
          <p:cNvPr id="643" name="Б Это все выдумка."/>
          <p:cNvSpPr txBox="1"/>
          <p:nvPr/>
        </p:nvSpPr>
        <p:spPr>
          <a:xfrm>
            <a:off x="12488244" y="9308350"/>
            <a:ext cx="9951398" cy="10192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a:ea typeface="Helvetica Neue"/>
                <a:cs typeface="Helvetica Neue"/>
                <a:sym typeface="Helvetica Neue"/>
              </a:defRPr>
            </a:pPr>
            <a:r>
              <a:rPr b="1"/>
              <a:t>Б</a:t>
            </a:r>
            <a:r>
              <a:t> Это все выдумка.</a:t>
            </a:r>
          </a:p>
        </p:txBody>
      </p:sp>
      <p:sp>
        <p:nvSpPr>
          <p:cNvPr id="644" name="Наркотические вещества были известны человечеству и применялись как лечебное и одурманивающее средство ещё в глубокой древности. А где зафиксировано первое письменное упоминание о наркотических веществах?"/>
          <p:cNvSpPr txBox="1"/>
          <p:nvPr/>
        </p:nvSpPr>
        <p:spPr>
          <a:xfrm>
            <a:off x="65423" y="3091997"/>
            <a:ext cx="23890585" cy="5679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lnSpc>
                <a:spcPts val="11000"/>
              </a:lnSpc>
              <a:defRPr sz="7300"/>
            </a:lvl1pPr>
          </a:lstStyle>
          <a:p>
            <a:pPr/>
            <a:r>
              <a:t>Наркотические вещества были известны человечеству и применялись как лечебное и одурманивающее средство ещё в глубокой древности. А где зафиксировано первое письменное упоминание о наркотических веществах?</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4" name="60 sec countdown timer ( v 459 ) news theme circle timer with sound effects HD 4k.mp4" descr="60 sec countdown timer ( v 459 ) news theme circle timer with sound effects HD 4k.mp4"/>
          <p:cNvPicPr>
            <a:picLocks noChangeAspect="0"/>
          </p:cNvPicPr>
          <p:nvPr>
            <a:videoFile r:link="rId2"/>
            <p:extLst>
              <p:ext uri="{DAA4B4D4-6D71-4841-9C94-3DE7FCFB9230}">
                <p14:media xmlns:p14="http://schemas.microsoft.com/office/powerpoint/2010/main" r:embed="rId3"/>
              </p:ext>
            </p:extLst>
          </p:nvPr>
        </p:nvPicPr>
        <p:blipFill>
          <a:blip r:embed="rId4">
            <a:extLst/>
          </a:blip>
          <a:stretch>
            <a:fillRect/>
          </a:stretch>
        </p:blipFill>
        <p:spPr>
          <a:xfrm>
            <a:off x="-13891" y="-78185"/>
            <a:ext cx="24661990" cy="13872370"/>
          </a:xfrm>
          <a:prstGeom prst="rect">
            <a:avLst/>
          </a:prstGeom>
          <a:ln w="12700">
            <a:miter lim="400000"/>
          </a:ln>
        </p:spPr>
      </p:pic>
      <p:pic>
        <p:nvPicPr>
          <p:cNvPr id="365" name="готовый1.png" descr="готовый1.png"/>
          <p:cNvPicPr>
            <a:picLocks noChangeAspect="1"/>
          </p:cNvPicPr>
          <p:nvPr/>
        </p:nvPicPr>
        <p:blipFill>
          <a:blip r:embed="rId5">
            <a:extLst/>
          </a:blip>
          <a:stretch>
            <a:fillRect/>
          </a:stretch>
        </p:blipFill>
        <p:spPr>
          <a:xfrm>
            <a:off x="429489" y="439340"/>
            <a:ext cx="2114293" cy="2227495"/>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64621131" fill="hold"/>
                                        <p:tgtEl>
                                          <p:spTgt spid="364"/>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36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46"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647"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648" name="Вопрос 6"/>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6</a:t>
            </a:r>
          </a:p>
        </p:txBody>
      </p:sp>
      <p:sp>
        <p:nvSpPr>
          <p:cNvPr id="649"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650"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651"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652"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653"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654"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655" name="Раунд 1"/>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1</a:t>
            </a:r>
          </a:p>
        </p:txBody>
      </p:sp>
      <p:sp>
        <p:nvSpPr>
          <p:cNvPr id="656" name="Текст"/>
          <p:cNvSpPr txBox="1"/>
          <p:nvPr/>
        </p:nvSpPr>
        <p:spPr>
          <a:xfrm>
            <a:off x="1573695" y="4762469"/>
            <a:ext cx="180339"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657" name="Вопрос 6"/>
          <p:cNvSpPr txBox="1"/>
          <p:nvPr/>
        </p:nvSpPr>
        <p:spPr>
          <a:xfrm>
            <a:off x="9717374" y="11162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6</a:t>
            </a:r>
          </a:p>
        </p:txBody>
      </p:sp>
      <p:sp>
        <p:nvSpPr>
          <p:cNvPr id="658"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659" name="Текст"/>
          <p:cNvSpPr txBox="1"/>
          <p:nvPr/>
        </p:nvSpPr>
        <p:spPr>
          <a:xfrm>
            <a:off x="1573695" y="4762469"/>
            <a:ext cx="180339"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660" name="Текст"/>
          <p:cNvSpPr txBox="1"/>
          <p:nvPr/>
        </p:nvSpPr>
        <p:spPr>
          <a:xfrm>
            <a:off x="1396191" y="4919899"/>
            <a:ext cx="180339"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pic>
        <p:nvPicPr>
          <p:cNvPr id="661"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662" name="А  Корневая система мха"/>
          <p:cNvSpPr txBox="1"/>
          <p:nvPr/>
        </p:nvSpPr>
        <p:spPr>
          <a:xfrm>
            <a:off x="13400535" y="6969144"/>
            <a:ext cx="9460493" cy="9326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5400">
                <a:latin typeface="Helvetica Neue Medium"/>
                <a:ea typeface="Helvetica Neue Medium"/>
                <a:cs typeface="Helvetica Neue Medium"/>
                <a:sym typeface="Helvetica Neue Medium"/>
              </a:defRPr>
            </a:lvl1pPr>
          </a:lstStyle>
          <a:p>
            <a:pPr/>
            <a:r>
              <a:t>А  Корневая система мха   </a:t>
            </a:r>
          </a:p>
        </p:txBody>
      </p:sp>
      <p:sp>
        <p:nvSpPr>
          <p:cNvPr id="663" name="Б  Лапки постельного клеща"/>
          <p:cNvSpPr txBox="1"/>
          <p:nvPr/>
        </p:nvSpPr>
        <p:spPr>
          <a:xfrm>
            <a:off x="13403930" y="8479984"/>
            <a:ext cx="10834813" cy="9326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5400">
                <a:latin typeface="Helvetica Neue Medium"/>
                <a:ea typeface="Helvetica Neue Medium"/>
                <a:cs typeface="Helvetica Neue Medium"/>
                <a:sym typeface="Helvetica Neue Medium"/>
              </a:defRPr>
            </a:lvl1pPr>
          </a:lstStyle>
          <a:p>
            <a:pPr/>
            <a:r>
              <a:t>Б  Лапки постельного клеща</a:t>
            </a:r>
          </a:p>
        </p:txBody>
      </p:sp>
      <p:sp>
        <p:nvSpPr>
          <p:cNvPr id="664" name="В  Замок-липучка"/>
          <p:cNvSpPr txBox="1"/>
          <p:nvPr/>
        </p:nvSpPr>
        <p:spPr>
          <a:xfrm>
            <a:off x="12773913" y="9944054"/>
            <a:ext cx="8251120" cy="9326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5400">
                <a:latin typeface="Helvetica Neue Medium"/>
                <a:ea typeface="Helvetica Neue Medium"/>
                <a:cs typeface="Helvetica Neue Medium"/>
                <a:sym typeface="Helvetica Neue Medium"/>
              </a:defRPr>
            </a:lvl1pPr>
          </a:lstStyle>
          <a:p>
            <a:pPr/>
            <a:r>
              <a:t>В  Замок-липучка</a:t>
            </a:r>
          </a:p>
        </p:txBody>
      </p:sp>
      <p:sp>
        <p:nvSpPr>
          <p:cNvPr id="665" name="Г  Депилятор во время работы"/>
          <p:cNvSpPr txBox="1"/>
          <p:nvPr/>
        </p:nvSpPr>
        <p:spPr>
          <a:xfrm>
            <a:off x="13571281" y="11408123"/>
            <a:ext cx="11180624" cy="9326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5400">
                <a:latin typeface="Helvetica Neue Medium"/>
                <a:ea typeface="Helvetica Neue Medium"/>
                <a:cs typeface="Helvetica Neue Medium"/>
                <a:sym typeface="Helvetica Neue Medium"/>
              </a:defRPr>
            </a:lvl1pPr>
          </a:lstStyle>
          <a:p>
            <a:pPr/>
            <a:r>
              <a:t>Г  Депилятор во время работы</a:t>
            </a:r>
          </a:p>
        </p:txBody>
      </p:sp>
      <p:pic>
        <p:nvPicPr>
          <p:cNvPr id="666" name="Снимок экрана 2016-07-04 в 1.36.08.png" descr="Снимок экрана 2016-07-04 в 1.36.08.png"/>
          <p:cNvPicPr>
            <a:picLocks noChangeAspect="1"/>
          </p:cNvPicPr>
          <p:nvPr/>
        </p:nvPicPr>
        <p:blipFill>
          <a:blip r:embed="rId5">
            <a:extLst/>
          </a:blip>
          <a:srcRect l="0" t="0" r="14388" b="0"/>
          <a:stretch>
            <a:fillRect/>
          </a:stretch>
        </p:blipFill>
        <p:spPr>
          <a:xfrm>
            <a:off x="1859189" y="5481476"/>
            <a:ext cx="11552351" cy="7651171"/>
          </a:xfrm>
          <a:prstGeom prst="rect">
            <a:avLst/>
          </a:prstGeom>
          <a:ln w="12700">
            <a:miter lim="400000"/>
          </a:ln>
        </p:spPr>
      </p:pic>
      <p:sp>
        <p:nvSpPr>
          <p:cNvPr id="667" name="Что изображено на фотографии, сделанной…"/>
          <p:cNvSpPr txBox="1"/>
          <p:nvPr/>
        </p:nvSpPr>
        <p:spPr>
          <a:xfrm>
            <a:off x="1993039" y="3557724"/>
            <a:ext cx="20827082" cy="1828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r>
              <a:t>Что изображено на фотографии, сделанной </a:t>
            </a:r>
          </a:p>
          <a:p>
            <a:pPr/>
            <a:r>
              <a:t>электронным микроскопом?</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669"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670"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671"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672" name="1 РАУНД"/>
          <p:cNvSpPr txBox="1"/>
          <p:nvPr/>
        </p:nvSpPr>
        <p:spPr>
          <a:xfrm>
            <a:off x="1993899" y="-746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1 РАУНД</a:t>
            </a:r>
          </a:p>
        </p:txBody>
      </p:sp>
      <p:sp>
        <p:nvSpPr>
          <p:cNvPr id="673" name="СДАЕМ…"/>
          <p:cNvSpPr txBox="1"/>
          <p:nvPr/>
        </p:nvSpPr>
        <p:spPr>
          <a:xfrm>
            <a:off x="2908860" y="5912446"/>
            <a:ext cx="8507416" cy="4701535"/>
          </a:xfrm>
          <a:prstGeom prst="rect">
            <a:avLst/>
          </a:prstGeom>
          <a:solidFill>
            <a:srgbClr val="E5006A"/>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9600">
                <a:solidFill>
                  <a:srgbClr val="FFFFFF"/>
                </a:solidFill>
                <a:latin typeface="Impact"/>
                <a:ea typeface="Impact"/>
                <a:cs typeface="Impact"/>
                <a:sym typeface="Impact"/>
              </a:defRPr>
            </a:pPr>
            <a:r>
              <a:t>СДАЕМ</a:t>
            </a:r>
          </a:p>
          <a:p>
            <a:pPr algn="l" defTabSz="2438400">
              <a:defRPr sz="9600">
                <a:solidFill>
                  <a:srgbClr val="FFFFFF"/>
                </a:solidFill>
                <a:latin typeface="Impact"/>
                <a:ea typeface="Impact"/>
                <a:cs typeface="Impact"/>
                <a:sym typeface="Impact"/>
              </a:defRPr>
            </a:pPr>
            <a:r>
              <a:t>БЛАНКИИИИ,</a:t>
            </a:r>
          </a:p>
          <a:p>
            <a:pPr algn="l" defTabSz="2438400">
              <a:defRPr sz="9600">
                <a:solidFill>
                  <a:srgbClr val="FFFFFF"/>
                </a:solidFill>
                <a:latin typeface="Impact"/>
                <a:ea typeface="Impact"/>
                <a:cs typeface="Impact"/>
                <a:sym typeface="Impact"/>
              </a:defRPr>
            </a:pPr>
            <a:r>
              <a:t>ВРЕМЯ ПОШЛО.</a:t>
            </a:r>
          </a:p>
        </p:txBody>
      </p:sp>
      <p:sp>
        <p:nvSpPr>
          <p:cNvPr id="674" name="РАЗМИНКА…"/>
          <p:cNvSpPr txBox="1"/>
          <p:nvPr/>
        </p:nvSpPr>
        <p:spPr>
          <a:xfrm>
            <a:off x="9918700" y="-23813"/>
            <a:ext cx="7807399" cy="3428995"/>
          </a:xfrm>
          <a:prstGeom prst="rect">
            <a:avLst/>
          </a:prstGeom>
          <a:solidFill>
            <a:srgbClr val="E5006A"/>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lnSpc>
                <a:spcPct val="90000"/>
              </a:lnSpc>
              <a:defRPr sz="10800">
                <a:solidFill>
                  <a:srgbClr val="FFFFFF"/>
                </a:solidFill>
                <a:latin typeface="Impact"/>
                <a:ea typeface="Impact"/>
                <a:cs typeface="Impact"/>
                <a:sym typeface="Impact"/>
              </a:defRPr>
            </a:pPr>
            <a:r>
              <a:t>РАЗМИНКА</a:t>
            </a:r>
          </a:p>
          <a:p>
            <a:pPr algn="l" defTabSz="2438400">
              <a:lnSpc>
                <a:spcPct val="90000"/>
              </a:lnSpc>
              <a:defRPr sz="10800">
                <a:solidFill>
                  <a:srgbClr val="FFFFFF"/>
                </a:solidFill>
                <a:latin typeface="Impact"/>
                <a:ea typeface="Impact"/>
                <a:cs typeface="Impact"/>
                <a:sym typeface="Impact"/>
              </a:defRPr>
            </a:pPr>
            <a:r>
              <a:t>ДЛЯ ВЕЗУЧИХ</a:t>
            </a:r>
          </a:p>
        </p:txBody>
      </p:sp>
      <p:sp>
        <p:nvSpPr>
          <p:cNvPr id="675"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pic>
        <p:nvPicPr>
          <p:cNvPr id="676" name="отбивка.mp3" descr="отбивка.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2720240" y="4619426"/>
            <a:ext cx="571501" cy="571501"/>
          </a:xfrm>
          <a:prstGeom prst="rect">
            <a:avLst/>
          </a:prstGeom>
          <a:ln w="12700">
            <a:miter lim="400000"/>
          </a:ln>
        </p:spPr>
      </p:pic>
      <p:pic>
        <p:nvPicPr>
          <p:cNvPr id="677" name="6E2.gif" descr="6E2.gif"/>
          <p:cNvPicPr>
            <a:picLocks noChangeAspect="0"/>
          </p:cNvPicPr>
          <p:nvPr/>
        </p:nvPicPr>
        <p:blipFill>
          <a:blip r:embed="rId7">
            <a:extLst/>
          </a:blip>
          <a:stretch>
            <a:fillRect/>
          </a:stretch>
        </p:blipFill>
        <p:spPr>
          <a:xfrm>
            <a:off x="11224920" y="4457250"/>
            <a:ext cx="13444624" cy="8066774"/>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14703674" fill="hold"/>
                                        <p:tgtEl>
                                          <p:spTgt spid="676"/>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67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679"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680"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681"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682" name="1 РАУНД"/>
          <p:cNvSpPr txBox="1"/>
          <p:nvPr/>
        </p:nvSpPr>
        <p:spPr>
          <a:xfrm>
            <a:off x="1993899" y="-746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1 РАУНД</a:t>
            </a:r>
          </a:p>
        </p:txBody>
      </p:sp>
      <p:sp>
        <p:nvSpPr>
          <p:cNvPr id="683" name="ОТВЕТЫ…"/>
          <p:cNvSpPr txBox="1"/>
          <p:nvPr/>
        </p:nvSpPr>
        <p:spPr>
          <a:xfrm>
            <a:off x="2705057" y="5504840"/>
            <a:ext cx="8507416" cy="6187435"/>
          </a:xfrm>
          <a:prstGeom prst="rect">
            <a:avLst/>
          </a:prstGeom>
          <a:solidFill>
            <a:srgbClr val="E5006A"/>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9600">
                <a:solidFill>
                  <a:srgbClr val="FFFFFF"/>
                </a:solidFill>
                <a:latin typeface="Impact"/>
                <a:ea typeface="Impact"/>
                <a:cs typeface="Impact"/>
                <a:sym typeface="Impact"/>
              </a:defRPr>
            </a:pPr>
            <a:r>
              <a:t>ОТВЕТЫ</a:t>
            </a:r>
          </a:p>
          <a:p>
            <a:pPr algn="l" defTabSz="2438400">
              <a:defRPr sz="9600">
                <a:solidFill>
                  <a:srgbClr val="FFFFFF"/>
                </a:solidFill>
                <a:latin typeface="Impact"/>
                <a:ea typeface="Impact"/>
                <a:cs typeface="Impact"/>
                <a:sym typeface="Impact"/>
              </a:defRPr>
            </a:pPr>
            <a:r>
              <a:t>БОЛЬШЕ</a:t>
            </a:r>
          </a:p>
          <a:p>
            <a:pPr algn="l" defTabSz="2438400">
              <a:defRPr sz="9600">
                <a:solidFill>
                  <a:srgbClr val="FFFFFF"/>
                </a:solidFill>
                <a:latin typeface="Impact"/>
                <a:ea typeface="Impact"/>
                <a:cs typeface="Impact"/>
                <a:sym typeface="Impact"/>
              </a:defRPr>
            </a:pPr>
            <a:r>
              <a:t>НЕ ПРИНИМАЮТСЯ!</a:t>
            </a:r>
          </a:p>
        </p:txBody>
      </p:sp>
      <p:sp>
        <p:nvSpPr>
          <p:cNvPr id="684" name="РАЗМИНКА…"/>
          <p:cNvSpPr txBox="1"/>
          <p:nvPr/>
        </p:nvSpPr>
        <p:spPr>
          <a:xfrm>
            <a:off x="9918700" y="-23813"/>
            <a:ext cx="7807399" cy="3428995"/>
          </a:xfrm>
          <a:prstGeom prst="rect">
            <a:avLst/>
          </a:prstGeom>
          <a:solidFill>
            <a:srgbClr val="E5006A"/>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lnSpc>
                <a:spcPct val="90000"/>
              </a:lnSpc>
              <a:defRPr sz="10800">
                <a:solidFill>
                  <a:srgbClr val="FFFFFF"/>
                </a:solidFill>
                <a:latin typeface="Impact"/>
                <a:ea typeface="Impact"/>
                <a:cs typeface="Impact"/>
                <a:sym typeface="Impact"/>
              </a:defRPr>
            </a:pPr>
            <a:r>
              <a:t>РАЗМИНКА</a:t>
            </a:r>
          </a:p>
          <a:p>
            <a:pPr algn="l" defTabSz="2438400">
              <a:lnSpc>
                <a:spcPct val="90000"/>
              </a:lnSpc>
              <a:defRPr sz="10800">
                <a:solidFill>
                  <a:srgbClr val="FFFFFF"/>
                </a:solidFill>
                <a:latin typeface="Impact"/>
                <a:ea typeface="Impact"/>
                <a:cs typeface="Impact"/>
                <a:sym typeface="Impact"/>
              </a:defRPr>
            </a:pPr>
            <a:r>
              <a:t>ДЛЯ ВЕЗУЧИХ</a:t>
            </a:r>
          </a:p>
        </p:txBody>
      </p:sp>
      <p:sp>
        <p:nvSpPr>
          <p:cNvPr id="685"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pic>
        <p:nvPicPr>
          <p:cNvPr id="686" name="переход к правильным ответам Art Official Cage.mp3" descr="переход к правильным ответам Art Official Cage.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2720339" y="4953595"/>
            <a:ext cx="571501" cy="571501"/>
          </a:xfrm>
          <a:prstGeom prst="rect">
            <a:avLst/>
          </a:prstGeom>
          <a:ln w="12700">
            <a:miter lim="400000"/>
          </a:ln>
        </p:spPr>
      </p:pic>
      <p:pic>
        <p:nvPicPr>
          <p:cNvPr id="687" name="ILS.gif" descr="ILS.gif"/>
          <p:cNvPicPr>
            <a:picLocks noChangeAspect="0"/>
          </p:cNvPicPr>
          <p:nvPr/>
        </p:nvPicPr>
        <p:blipFill>
          <a:blip r:embed="rId7">
            <a:extLst/>
          </a:blip>
          <a:stretch>
            <a:fillRect/>
          </a:stretch>
        </p:blipFill>
        <p:spPr>
          <a:xfrm>
            <a:off x="12199597" y="4057655"/>
            <a:ext cx="14740681" cy="85066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41568000" fill="hold"/>
                                        <p:tgtEl>
                                          <p:spTgt spid="686"/>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68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689"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690"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691"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692" name="1 РАУНД"/>
          <p:cNvSpPr txBox="1"/>
          <p:nvPr/>
        </p:nvSpPr>
        <p:spPr>
          <a:xfrm>
            <a:off x="1993899" y="-746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1 РАУНД</a:t>
            </a:r>
          </a:p>
        </p:txBody>
      </p:sp>
      <p:sp>
        <p:nvSpPr>
          <p:cNvPr id="693" name="А ТЕПЕРЬ —…"/>
          <p:cNvSpPr txBox="1"/>
          <p:nvPr/>
        </p:nvSpPr>
        <p:spPr>
          <a:xfrm>
            <a:off x="2800243" y="6520160"/>
            <a:ext cx="7807400" cy="3215635"/>
          </a:xfrm>
          <a:prstGeom prst="rect">
            <a:avLst/>
          </a:prstGeom>
          <a:solidFill>
            <a:srgbClr val="E5006A"/>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9600">
                <a:solidFill>
                  <a:srgbClr val="FFFFFF"/>
                </a:solidFill>
                <a:latin typeface="Impact"/>
                <a:ea typeface="Impact"/>
                <a:cs typeface="Impact"/>
                <a:sym typeface="Impact"/>
              </a:defRPr>
            </a:pPr>
            <a:r>
              <a:t>А ТЕПЕРЬ —</a:t>
            </a:r>
            <a:endParaRPr sz="5600"/>
          </a:p>
          <a:p>
            <a:pPr algn="l" defTabSz="2438400">
              <a:defRPr sz="9600">
                <a:solidFill>
                  <a:srgbClr val="FFFFFF"/>
                </a:solidFill>
                <a:latin typeface="Impact"/>
                <a:ea typeface="Impact"/>
                <a:cs typeface="Impact"/>
                <a:sym typeface="Impact"/>
              </a:defRPr>
            </a:pPr>
            <a:r>
              <a:rPr sz="5600"/>
              <a:t>ПРОВЕРИМ </a:t>
            </a:r>
            <a:r>
              <a:t>ОТВЕТЫ!</a:t>
            </a:r>
          </a:p>
        </p:txBody>
      </p:sp>
      <p:sp>
        <p:nvSpPr>
          <p:cNvPr id="694" name="РАЗМИНКА…"/>
          <p:cNvSpPr txBox="1"/>
          <p:nvPr/>
        </p:nvSpPr>
        <p:spPr>
          <a:xfrm>
            <a:off x="9950429" y="-112586"/>
            <a:ext cx="7807399" cy="3428995"/>
          </a:xfrm>
          <a:prstGeom prst="rect">
            <a:avLst/>
          </a:prstGeom>
          <a:solidFill>
            <a:srgbClr val="E5006A"/>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lnSpc>
                <a:spcPct val="90000"/>
              </a:lnSpc>
              <a:defRPr sz="10800">
                <a:solidFill>
                  <a:srgbClr val="FFFFFF"/>
                </a:solidFill>
                <a:latin typeface="Impact"/>
                <a:ea typeface="Impact"/>
                <a:cs typeface="Impact"/>
                <a:sym typeface="Impact"/>
              </a:defRPr>
            </a:pPr>
            <a:r>
              <a:t>РАЗМИНКА</a:t>
            </a:r>
          </a:p>
          <a:p>
            <a:pPr algn="l" defTabSz="2438400">
              <a:lnSpc>
                <a:spcPct val="90000"/>
              </a:lnSpc>
              <a:defRPr sz="10800">
                <a:solidFill>
                  <a:srgbClr val="FFFFFF"/>
                </a:solidFill>
                <a:latin typeface="Impact"/>
                <a:ea typeface="Impact"/>
                <a:cs typeface="Impact"/>
                <a:sym typeface="Impact"/>
              </a:defRPr>
            </a:pPr>
            <a:r>
              <a:t>ДЛЯ ВЕЗУЧИХ</a:t>
            </a:r>
          </a:p>
        </p:txBody>
      </p:sp>
      <p:sp>
        <p:nvSpPr>
          <p:cNvPr id="695"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pic>
        <p:nvPicPr>
          <p:cNvPr id="696" name="Broken Drum (Original Mix).mp3" descr="Broken Drum (Original Mix).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2714287" y="4924722"/>
            <a:ext cx="571501" cy="571501"/>
          </a:xfrm>
          <a:prstGeom prst="rect">
            <a:avLst/>
          </a:prstGeom>
          <a:ln w="12700">
            <a:miter lim="400000"/>
          </a:ln>
        </p:spPr>
      </p:pic>
      <p:pic>
        <p:nvPicPr>
          <p:cNvPr id="697" name="4j.gif" descr="4j.gif"/>
          <p:cNvPicPr>
            <a:picLocks noChangeAspect="0"/>
          </p:cNvPicPr>
          <p:nvPr/>
        </p:nvPicPr>
        <p:blipFill>
          <a:blip r:embed="rId7">
            <a:extLst/>
          </a:blip>
          <a:stretch>
            <a:fillRect/>
          </a:stretch>
        </p:blipFill>
        <p:spPr>
          <a:xfrm>
            <a:off x="11428236" y="3293048"/>
            <a:ext cx="12263726" cy="12263726"/>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41095993" fill="hold"/>
                                        <p:tgtEl>
                                          <p:spTgt spid="696"/>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69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99"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700"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701" name="Вопрос 1"/>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a:t>
            </a:r>
          </a:p>
        </p:txBody>
      </p:sp>
      <p:sp>
        <p:nvSpPr>
          <p:cNvPr id="702"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703"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704"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705" name="Раунд 1"/>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1</a:t>
            </a:r>
          </a:p>
        </p:txBody>
      </p:sp>
      <p:sp>
        <p:nvSpPr>
          <p:cNvPr id="706" name="Вопрос 1"/>
          <p:cNvSpPr txBox="1"/>
          <p:nvPr/>
        </p:nvSpPr>
        <p:spPr>
          <a:xfrm>
            <a:off x="9717374" y="11162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1</a:t>
            </a:r>
          </a:p>
        </p:txBody>
      </p:sp>
      <p:pic>
        <p:nvPicPr>
          <p:cNvPr id="707"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708" name="Утверждено"/>
          <p:cNvSpPr/>
          <p:nvPr/>
        </p:nvSpPr>
        <p:spPr>
          <a:xfrm>
            <a:off x="19743083" y="11144450"/>
            <a:ext cx="1270001" cy="1270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1" y="0"/>
                </a:moveTo>
                <a:cubicBezTo>
                  <a:pt x="4836" y="0"/>
                  <a:pt x="0" y="4834"/>
                  <a:pt x="0" y="10799"/>
                </a:cubicBezTo>
                <a:cubicBezTo>
                  <a:pt x="0" y="16764"/>
                  <a:pt x="4836" y="21600"/>
                  <a:pt x="10801" y="21600"/>
                </a:cubicBezTo>
                <a:cubicBezTo>
                  <a:pt x="16766" y="21600"/>
                  <a:pt x="21600" y="16764"/>
                  <a:pt x="21600" y="10799"/>
                </a:cubicBezTo>
                <a:cubicBezTo>
                  <a:pt x="21600" y="4834"/>
                  <a:pt x="16766" y="0"/>
                  <a:pt x="10801" y="0"/>
                </a:cubicBezTo>
                <a:close/>
                <a:moveTo>
                  <a:pt x="16337" y="5557"/>
                </a:moveTo>
                <a:cubicBezTo>
                  <a:pt x="16555" y="5556"/>
                  <a:pt x="16774" y="5639"/>
                  <a:pt x="16939" y="5803"/>
                </a:cubicBezTo>
                <a:lnTo>
                  <a:pt x="17480" y="6344"/>
                </a:lnTo>
                <a:cubicBezTo>
                  <a:pt x="17810" y="6674"/>
                  <a:pt x="17809" y="7209"/>
                  <a:pt x="17485" y="7539"/>
                </a:cubicBezTo>
                <a:lnTo>
                  <a:pt x="7826" y="17269"/>
                </a:lnTo>
                <a:cubicBezTo>
                  <a:pt x="7497" y="17604"/>
                  <a:pt x="6955" y="17604"/>
                  <a:pt x="6625" y="17269"/>
                </a:cubicBezTo>
                <a:lnTo>
                  <a:pt x="3230" y="13872"/>
                </a:lnTo>
                <a:cubicBezTo>
                  <a:pt x="2900" y="13542"/>
                  <a:pt x="2900" y="13007"/>
                  <a:pt x="3230" y="12677"/>
                </a:cubicBezTo>
                <a:lnTo>
                  <a:pt x="3770" y="12136"/>
                </a:lnTo>
                <a:cubicBezTo>
                  <a:pt x="4100" y="11806"/>
                  <a:pt x="4635" y="11806"/>
                  <a:pt x="4965" y="12136"/>
                </a:cubicBezTo>
                <a:lnTo>
                  <a:pt x="7166" y="14336"/>
                </a:lnTo>
                <a:cubicBezTo>
                  <a:pt x="7198" y="14369"/>
                  <a:pt x="7253" y="14369"/>
                  <a:pt x="7286" y="14336"/>
                </a:cubicBezTo>
                <a:lnTo>
                  <a:pt x="15737" y="5809"/>
                </a:lnTo>
                <a:cubicBezTo>
                  <a:pt x="15902" y="5641"/>
                  <a:pt x="16120" y="5557"/>
                  <a:pt x="16337" y="5557"/>
                </a:cubicBezTo>
                <a:close/>
              </a:path>
            </a:pathLst>
          </a:custGeom>
          <a:solidFill>
            <a:srgbClr val="00B856"/>
          </a:solidFill>
          <a:ln w="12700">
            <a:miter lim="400000"/>
          </a:ln>
          <a:effectLst>
            <a:outerShdw sx="100000" sy="100000" kx="0" ky="0" algn="b" rotWithShape="0" blurRad="0" dist="25400" dir="5400000">
              <a:srgbClr val="000000">
                <a:alpha val="50000"/>
              </a:srgbClr>
            </a:outerShdw>
          </a:effectLst>
        </p:spPr>
        <p:txBody>
          <a:bodyPr lIns="50800" tIns="50800" rIns="50800" bIns="50800" anchor="ctr"/>
          <a:lstStyle/>
          <a:p>
            <a:pPr>
              <a:defRPr sz="5000">
                <a:latin typeface="+mj-lt"/>
                <a:ea typeface="+mj-ea"/>
                <a:cs typeface="+mj-cs"/>
                <a:sym typeface="Avenir Book"/>
              </a:defRPr>
            </a:pPr>
          </a:p>
        </p:txBody>
      </p:sp>
      <p:pic>
        <p:nvPicPr>
          <p:cNvPr id="709" name="Отбивка, Подложка - Лиля [Evan Thompson].mp3" descr="Отбивка, Подложка - Лиля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6665865" y="1851078"/>
            <a:ext cx="571501" cy="571501"/>
          </a:xfrm>
          <a:prstGeom prst="rect">
            <a:avLst/>
          </a:prstGeom>
          <a:ln w="12700">
            <a:miter lim="400000"/>
          </a:ln>
        </p:spPr>
      </p:pic>
      <p:sp>
        <p:nvSpPr>
          <p:cNvPr id="710" name="В"/>
          <p:cNvSpPr txBox="1"/>
          <p:nvPr/>
        </p:nvSpPr>
        <p:spPr>
          <a:xfrm>
            <a:off x="12844072" y="8876085"/>
            <a:ext cx="495301" cy="831008"/>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sz="5400">
                <a:latin typeface="Helvetica Neue"/>
                <a:ea typeface="Helvetica Neue"/>
                <a:cs typeface="Helvetica Neue"/>
                <a:sym typeface="Helvetica Neue"/>
              </a:defRPr>
            </a:lvl1pPr>
          </a:lstStyle>
          <a:p>
            <a:pPr/>
            <a:r>
              <a:t>В</a:t>
            </a:r>
          </a:p>
        </p:txBody>
      </p:sp>
      <p:sp>
        <p:nvSpPr>
          <p:cNvPr id="711" name="Г"/>
          <p:cNvSpPr txBox="1"/>
          <p:nvPr/>
        </p:nvSpPr>
        <p:spPr>
          <a:xfrm>
            <a:off x="12850597" y="11363947"/>
            <a:ext cx="406401" cy="831008"/>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sz="5400">
                <a:latin typeface="Helvetica Neue"/>
                <a:ea typeface="Helvetica Neue"/>
                <a:cs typeface="Helvetica Neue"/>
                <a:sym typeface="Helvetica Neue"/>
              </a:defRPr>
            </a:lvl1pPr>
          </a:lstStyle>
          <a:p>
            <a:pPr/>
            <a:r>
              <a:t>Г</a:t>
            </a:r>
          </a:p>
        </p:txBody>
      </p:sp>
      <p:sp>
        <p:nvSpPr>
          <p:cNvPr id="712" name="Выберите вещества, полезные для здоровья"/>
          <p:cNvSpPr txBox="1"/>
          <p:nvPr/>
        </p:nvSpPr>
        <p:spPr>
          <a:xfrm>
            <a:off x="2129921" y="4762499"/>
            <a:ext cx="20124157" cy="4191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sz="9000">
                <a:latin typeface="Helvetica Neue"/>
                <a:ea typeface="Helvetica Neue"/>
                <a:cs typeface="Helvetica Neue"/>
                <a:sym typeface="Helvetica Neue"/>
              </a:defRPr>
            </a:lvl1pPr>
          </a:lstStyle>
          <a:p>
            <a:pPr/>
            <a:r>
              <a:t>Выберите вещества, полезные для здоровья</a:t>
            </a:r>
          </a:p>
        </p:txBody>
      </p:sp>
      <p:sp>
        <p:nvSpPr>
          <p:cNvPr id="713" name="Алкоголь и Сигареты"/>
          <p:cNvSpPr txBox="1"/>
          <p:nvPr/>
        </p:nvSpPr>
        <p:spPr>
          <a:xfrm>
            <a:off x="4571477" y="8866138"/>
            <a:ext cx="7345305" cy="850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5600"/>
            </a:lvl1pPr>
          </a:lstStyle>
          <a:p>
            <a:pPr/>
            <a:r>
              <a:t>Алкоголь и Сигареты</a:t>
            </a:r>
          </a:p>
        </p:txBody>
      </p:sp>
      <p:sp>
        <p:nvSpPr>
          <p:cNvPr id="714" name="Шоколад и Конфеты"/>
          <p:cNvSpPr txBox="1"/>
          <p:nvPr/>
        </p:nvSpPr>
        <p:spPr>
          <a:xfrm>
            <a:off x="4537509" y="11354000"/>
            <a:ext cx="7413240" cy="850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5600"/>
            </a:lvl1pPr>
          </a:lstStyle>
          <a:p>
            <a:pPr/>
            <a:r>
              <a:t>Шоколад и Конфеты</a:t>
            </a:r>
          </a:p>
        </p:txBody>
      </p:sp>
      <p:sp>
        <p:nvSpPr>
          <p:cNvPr id="715" name="Сигареты и Наркотики"/>
          <p:cNvSpPr txBox="1"/>
          <p:nvPr/>
        </p:nvSpPr>
        <p:spPr>
          <a:xfrm>
            <a:off x="13895061" y="8866138"/>
            <a:ext cx="10116945" cy="850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5600"/>
            </a:lvl1pPr>
          </a:lstStyle>
          <a:p>
            <a:pPr/>
            <a:r>
              <a:t>Сигареты и Наркотики</a:t>
            </a:r>
          </a:p>
        </p:txBody>
      </p:sp>
      <p:sp>
        <p:nvSpPr>
          <p:cNvPr id="716" name="Овощи и Фрукты"/>
          <p:cNvSpPr txBox="1"/>
          <p:nvPr/>
        </p:nvSpPr>
        <p:spPr>
          <a:xfrm>
            <a:off x="13728938" y="11354000"/>
            <a:ext cx="10245390" cy="850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5600"/>
            </a:lvl1pPr>
          </a:lstStyle>
          <a:p>
            <a:pPr/>
            <a:r>
              <a:t>Овощи и Фрукты</a:t>
            </a:r>
          </a:p>
        </p:txBody>
      </p:sp>
      <p:sp>
        <p:nvSpPr>
          <p:cNvPr id="717" name="А"/>
          <p:cNvSpPr txBox="1"/>
          <p:nvPr/>
        </p:nvSpPr>
        <p:spPr>
          <a:xfrm>
            <a:off x="3630429" y="8876085"/>
            <a:ext cx="482601" cy="831008"/>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sz="5400">
                <a:latin typeface="Helvetica Neue"/>
                <a:ea typeface="Helvetica Neue"/>
                <a:cs typeface="Helvetica Neue"/>
                <a:sym typeface="Helvetica Neue"/>
              </a:defRPr>
            </a:lvl1pPr>
          </a:lstStyle>
          <a:p>
            <a:pPr/>
            <a:r>
              <a:t>А</a:t>
            </a:r>
          </a:p>
        </p:txBody>
      </p:sp>
      <p:sp>
        <p:nvSpPr>
          <p:cNvPr id="718" name="Б"/>
          <p:cNvSpPr txBox="1"/>
          <p:nvPr/>
        </p:nvSpPr>
        <p:spPr>
          <a:xfrm>
            <a:off x="3571855" y="11390430"/>
            <a:ext cx="493714" cy="831008"/>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sz="5400">
                <a:latin typeface="Helvetica Neue"/>
                <a:ea typeface="Helvetica Neue"/>
                <a:cs typeface="Helvetica Neue"/>
                <a:sym typeface="Helvetica Neue"/>
              </a:defRPr>
            </a:lvl1pPr>
          </a:lstStyle>
          <a:p>
            <a:pPr/>
            <a:r>
              <a:t>Б</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796047" fill="hold"/>
                                        <p:tgtEl>
                                          <p:spTgt spid="709"/>
                                        </p:tgtEl>
                                      </p:cBhvr>
                                    </p:cmd>
                                  </p:childTnLst>
                                </p:cTn>
                              </p:par>
                            </p:childTnLst>
                          </p:cTn>
                        </p:par>
                        <p:par>
                          <p:cTn id="7" fill="hold">
                            <p:stCondLst>
                              <p:cond delay="1796047"/>
                            </p:stCondLst>
                            <p:childTnLst>
                              <p:par>
                                <p:cTn id="8" presetClass="entr" nodeType="afterEffect" presetSubtype="16" presetID="23" grpId="2" fill="hold">
                                  <p:stCondLst>
                                    <p:cond delay="0"/>
                                  </p:stCondLst>
                                  <p:iterate type="el" backwards="0">
                                    <p:tmAbs val="0"/>
                                  </p:iterate>
                                  <p:childTnLst>
                                    <p:set>
                                      <p:cBhvr>
                                        <p:cTn id="9" fill="hold"/>
                                        <p:tgtEl>
                                          <p:spTgt spid="708"/>
                                        </p:tgtEl>
                                        <p:attrNameLst>
                                          <p:attrName>style.visibility</p:attrName>
                                        </p:attrNameLst>
                                      </p:cBhvr>
                                      <p:to>
                                        <p:strVal val="visible"/>
                                      </p:to>
                                    </p:set>
                                    <p:anim calcmode="lin" valueType="num">
                                      <p:cBhvr>
                                        <p:cTn id="10" dur="1000" fill="hold"/>
                                        <p:tgtEl>
                                          <p:spTgt spid="708"/>
                                        </p:tgtEl>
                                        <p:attrNameLst>
                                          <p:attrName>ppt_w</p:attrName>
                                        </p:attrNameLst>
                                      </p:cBhvr>
                                      <p:tavLst>
                                        <p:tav tm="0">
                                          <p:val>
                                            <p:fltVal val="0"/>
                                          </p:val>
                                        </p:tav>
                                        <p:tav tm="100000">
                                          <p:val>
                                            <p:strVal val="#ppt_w"/>
                                          </p:val>
                                        </p:tav>
                                      </p:tavLst>
                                    </p:anim>
                                    <p:anim calcmode="lin" valueType="num">
                                      <p:cBhvr>
                                        <p:cTn id="11" dur="1000" fill="hold"/>
                                        <p:tgtEl>
                                          <p:spTgt spid="70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709"/>
                </p:tgtEl>
              </p:cMediaNode>
            </p:audio>
          </p:childTnLst>
        </p:cTn>
      </p:par>
    </p:tnLst>
    <p:bldLst>
      <p:bldP build="whole" bldLvl="1" animBg="1" rev="0" advAuto="0" spid="708" grpId="2"/>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20"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721"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722" name="Вопрос 2"/>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2</a:t>
            </a:r>
          </a:p>
        </p:txBody>
      </p:sp>
      <p:sp>
        <p:nvSpPr>
          <p:cNvPr id="72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724"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725" name="Текст"/>
          <p:cNvSpPr txBox="1"/>
          <p:nvPr/>
        </p:nvSpPr>
        <p:spPr>
          <a:xfrm>
            <a:off x="887011" y="599447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726"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727" name="Раунд 1"/>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1</a:t>
            </a:r>
          </a:p>
        </p:txBody>
      </p:sp>
      <p:sp>
        <p:nvSpPr>
          <p:cNvPr id="728" name="Вопрос 2"/>
          <p:cNvSpPr txBox="1"/>
          <p:nvPr/>
        </p:nvSpPr>
        <p:spPr>
          <a:xfrm>
            <a:off x="9717374" y="11162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2</a:t>
            </a:r>
          </a:p>
        </p:txBody>
      </p:sp>
      <p:sp>
        <p:nvSpPr>
          <p:cNvPr id="729" name="Текст"/>
          <p:cNvSpPr txBox="1"/>
          <p:nvPr/>
        </p:nvSpPr>
        <p:spPr>
          <a:xfrm>
            <a:off x="1359115" y="3953347"/>
            <a:ext cx="180339"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pic>
        <p:nvPicPr>
          <p:cNvPr id="730"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731" name="Вопрос 2"/>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2</a:t>
            </a:r>
          </a:p>
        </p:txBody>
      </p:sp>
      <p:sp>
        <p:nvSpPr>
          <p:cNvPr id="732"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733" name="Раунд 1"/>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1</a:t>
            </a:r>
          </a:p>
        </p:txBody>
      </p:sp>
      <p:pic>
        <p:nvPicPr>
          <p:cNvPr id="734"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735" name="Утверждено"/>
          <p:cNvSpPr/>
          <p:nvPr/>
        </p:nvSpPr>
        <p:spPr>
          <a:xfrm>
            <a:off x="1402967" y="10351129"/>
            <a:ext cx="1270001" cy="1270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1" y="0"/>
                </a:moveTo>
                <a:cubicBezTo>
                  <a:pt x="4836" y="0"/>
                  <a:pt x="0" y="4834"/>
                  <a:pt x="0" y="10799"/>
                </a:cubicBezTo>
                <a:cubicBezTo>
                  <a:pt x="0" y="16764"/>
                  <a:pt x="4836" y="21600"/>
                  <a:pt x="10801" y="21600"/>
                </a:cubicBezTo>
                <a:cubicBezTo>
                  <a:pt x="16766" y="21600"/>
                  <a:pt x="21600" y="16764"/>
                  <a:pt x="21600" y="10799"/>
                </a:cubicBezTo>
                <a:cubicBezTo>
                  <a:pt x="21600" y="4834"/>
                  <a:pt x="16766" y="0"/>
                  <a:pt x="10801" y="0"/>
                </a:cubicBezTo>
                <a:close/>
                <a:moveTo>
                  <a:pt x="16337" y="5557"/>
                </a:moveTo>
                <a:cubicBezTo>
                  <a:pt x="16555" y="5556"/>
                  <a:pt x="16774" y="5639"/>
                  <a:pt x="16939" y="5803"/>
                </a:cubicBezTo>
                <a:lnTo>
                  <a:pt x="17480" y="6344"/>
                </a:lnTo>
                <a:cubicBezTo>
                  <a:pt x="17810" y="6674"/>
                  <a:pt x="17809" y="7209"/>
                  <a:pt x="17485" y="7539"/>
                </a:cubicBezTo>
                <a:lnTo>
                  <a:pt x="7826" y="17269"/>
                </a:lnTo>
                <a:cubicBezTo>
                  <a:pt x="7497" y="17604"/>
                  <a:pt x="6955" y="17604"/>
                  <a:pt x="6625" y="17269"/>
                </a:cubicBezTo>
                <a:lnTo>
                  <a:pt x="3230" y="13872"/>
                </a:lnTo>
                <a:cubicBezTo>
                  <a:pt x="2900" y="13542"/>
                  <a:pt x="2900" y="13007"/>
                  <a:pt x="3230" y="12677"/>
                </a:cubicBezTo>
                <a:lnTo>
                  <a:pt x="3770" y="12136"/>
                </a:lnTo>
                <a:cubicBezTo>
                  <a:pt x="4100" y="11806"/>
                  <a:pt x="4635" y="11806"/>
                  <a:pt x="4965" y="12136"/>
                </a:cubicBezTo>
                <a:lnTo>
                  <a:pt x="7166" y="14336"/>
                </a:lnTo>
                <a:cubicBezTo>
                  <a:pt x="7198" y="14369"/>
                  <a:pt x="7253" y="14369"/>
                  <a:pt x="7286" y="14336"/>
                </a:cubicBezTo>
                <a:lnTo>
                  <a:pt x="15737" y="5809"/>
                </a:lnTo>
                <a:cubicBezTo>
                  <a:pt x="15902" y="5641"/>
                  <a:pt x="16120" y="5557"/>
                  <a:pt x="16337" y="5557"/>
                </a:cubicBezTo>
                <a:close/>
              </a:path>
            </a:pathLst>
          </a:custGeom>
          <a:solidFill>
            <a:srgbClr val="00B856"/>
          </a:solidFill>
          <a:ln w="12700">
            <a:miter lim="400000"/>
          </a:ln>
          <a:effectLst>
            <a:outerShdw sx="100000" sy="100000" kx="0" ky="0" algn="b" rotWithShape="0" blurRad="0" dist="25400" dir="5400000">
              <a:srgbClr val="000000">
                <a:alpha val="50000"/>
              </a:srgbClr>
            </a:outerShdw>
          </a:effectLst>
        </p:spPr>
        <p:txBody>
          <a:bodyPr lIns="50800" tIns="50800" rIns="50800" bIns="50800" anchor="ctr"/>
          <a:lstStyle/>
          <a:p>
            <a:pPr>
              <a:defRPr sz="5000">
                <a:latin typeface="+mj-lt"/>
                <a:ea typeface="+mj-ea"/>
                <a:cs typeface="+mj-cs"/>
                <a:sym typeface="Avenir Book"/>
              </a:defRPr>
            </a:pPr>
          </a:p>
        </p:txBody>
      </p:sp>
      <p:pic>
        <p:nvPicPr>
          <p:cNvPr id="736" name="Отбивка, Подложка - Лиля [Evan Thompson].mp3" descr="Отбивка, Подложка - Лиля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1788955" y="2629929"/>
            <a:ext cx="571501" cy="571501"/>
          </a:xfrm>
          <a:prstGeom prst="rect">
            <a:avLst/>
          </a:prstGeom>
          <a:ln w="12700">
            <a:miter lim="400000"/>
          </a:ln>
        </p:spPr>
      </p:pic>
      <p:sp>
        <p:nvSpPr>
          <p:cNvPr id="737" name="Г  Цветок дьявола"/>
          <p:cNvSpPr txBox="1"/>
          <p:nvPr/>
        </p:nvSpPr>
        <p:spPr>
          <a:xfrm>
            <a:off x="13166538" y="10501328"/>
            <a:ext cx="9822459" cy="96960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5700">
                <a:latin typeface="Helvetica Neue"/>
                <a:ea typeface="Helvetica Neue"/>
                <a:cs typeface="Helvetica Neue"/>
                <a:sym typeface="Helvetica Neue"/>
              </a:defRPr>
            </a:pPr>
            <a:r>
              <a:rPr b="1"/>
              <a:t>Г</a:t>
            </a:r>
            <a:r>
              <a:t>  Цветок дьявола</a:t>
            </a:r>
          </a:p>
        </p:txBody>
      </p:sp>
      <p:sp>
        <p:nvSpPr>
          <p:cNvPr id="738" name="В  Вторым пьянством"/>
          <p:cNvSpPr txBox="1"/>
          <p:nvPr/>
        </p:nvSpPr>
        <p:spPr>
          <a:xfrm>
            <a:off x="13436948" y="8742902"/>
            <a:ext cx="10185997" cy="96960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5700">
                <a:latin typeface="Helvetica Neue"/>
                <a:ea typeface="Helvetica Neue"/>
                <a:cs typeface="Helvetica Neue"/>
                <a:sym typeface="Helvetica Neue"/>
              </a:defRPr>
            </a:pPr>
            <a:r>
              <a:rPr b="1"/>
              <a:t>В</a:t>
            </a:r>
            <a:r>
              <a:t>  Вторым пьянством</a:t>
            </a:r>
          </a:p>
        </p:txBody>
      </p:sp>
      <p:sp>
        <p:nvSpPr>
          <p:cNvPr id="739" name="А  Сухим пьянством"/>
          <p:cNvSpPr txBox="1"/>
          <p:nvPr/>
        </p:nvSpPr>
        <p:spPr>
          <a:xfrm>
            <a:off x="3030862" y="8742902"/>
            <a:ext cx="12185758" cy="96960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5700">
                <a:latin typeface="Helvetica Neue"/>
                <a:ea typeface="Helvetica Neue"/>
                <a:cs typeface="Helvetica Neue"/>
                <a:sym typeface="Helvetica Neue"/>
              </a:defRPr>
            </a:pPr>
            <a:r>
              <a:rPr b="1"/>
              <a:t>А</a:t>
            </a:r>
            <a:r>
              <a:t>  Сухим пьянством</a:t>
            </a:r>
          </a:p>
        </p:txBody>
      </p:sp>
      <p:sp>
        <p:nvSpPr>
          <p:cNvPr id="740" name="Б  Смерть легких"/>
          <p:cNvSpPr txBox="1"/>
          <p:nvPr/>
        </p:nvSpPr>
        <p:spPr>
          <a:xfrm>
            <a:off x="3008524" y="10542939"/>
            <a:ext cx="9822459" cy="96960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5700">
                <a:latin typeface="Helvetica Neue"/>
                <a:ea typeface="Helvetica Neue"/>
                <a:cs typeface="Helvetica Neue"/>
                <a:sym typeface="Helvetica Neue"/>
              </a:defRPr>
            </a:pPr>
            <a:r>
              <a:rPr b="1"/>
              <a:t>Б</a:t>
            </a:r>
            <a:r>
              <a:t>  Смерть легких</a:t>
            </a:r>
          </a:p>
        </p:txBody>
      </p:sp>
      <p:sp>
        <p:nvSpPr>
          <p:cNvPr id="741" name="Как до 17 века называли табакокурение?"/>
          <p:cNvSpPr txBox="1"/>
          <p:nvPr/>
        </p:nvSpPr>
        <p:spPr>
          <a:xfrm>
            <a:off x="1027594" y="5077829"/>
            <a:ext cx="22757971" cy="2834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b="1" sz="9000"/>
            </a:lvl1pPr>
          </a:lstStyle>
          <a:p>
            <a:pPr/>
            <a:r>
              <a:t>Как до 17 века называли табакокурение?</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796047" fill="hold"/>
                                        <p:tgtEl>
                                          <p:spTgt spid="736"/>
                                        </p:tgtEl>
                                      </p:cBhvr>
                                    </p:cmd>
                                  </p:childTnLst>
                                </p:cTn>
                              </p:par>
                            </p:childTnLst>
                          </p:cTn>
                        </p:par>
                        <p:par>
                          <p:cTn id="7" fill="hold">
                            <p:stCondLst>
                              <p:cond delay="1796047"/>
                            </p:stCondLst>
                            <p:childTnLst>
                              <p:par>
                                <p:cTn id="8" presetClass="entr" nodeType="afterEffect" presetSubtype="16" presetID="23" grpId="2" fill="hold">
                                  <p:stCondLst>
                                    <p:cond delay="0"/>
                                  </p:stCondLst>
                                  <p:iterate type="el" backwards="0">
                                    <p:tmAbs val="0"/>
                                  </p:iterate>
                                  <p:childTnLst>
                                    <p:set>
                                      <p:cBhvr>
                                        <p:cTn id="9" fill="hold"/>
                                        <p:tgtEl>
                                          <p:spTgt spid="735"/>
                                        </p:tgtEl>
                                        <p:attrNameLst>
                                          <p:attrName>style.visibility</p:attrName>
                                        </p:attrNameLst>
                                      </p:cBhvr>
                                      <p:to>
                                        <p:strVal val="visible"/>
                                      </p:to>
                                    </p:set>
                                    <p:anim calcmode="lin" valueType="num">
                                      <p:cBhvr>
                                        <p:cTn id="10" dur="1000" fill="hold"/>
                                        <p:tgtEl>
                                          <p:spTgt spid="735"/>
                                        </p:tgtEl>
                                        <p:attrNameLst>
                                          <p:attrName>ppt_w</p:attrName>
                                        </p:attrNameLst>
                                      </p:cBhvr>
                                      <p:tavLst>
                                        <p:tav tm="0">
                                          <p:val>
                                            <p:fltVal val="0"/>
                                          </p:val>
                                        </p:tav>
                                        <p:tav tm="100000">
                                          <p:val>
                                            <p:strVal val="#ppt_w"/>
                                          </p:val>
                                        </p:tav>
                                      </p:tavLst>
                                    </p:anim>
                                    <p:anim calcmode="lin" valueType="num">
                                      <p:cBhvr>
                                        <p:cTn id="11" dur="1000" fill="hold"/>
                                        <p:tgtEl>
                                          <p:spTgt spid="73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736"/>
                </p:tgtEl>
              </p:cMediaNode>
            </p:audio>
          </p:childTnLst>
        </p:cTn>
      </p:par>
    </p:tnLst>
    <p:bldLst>
      <p:bldP build="whole" bldLvl="1" animBg="1" rev="0" advAuto="0" spid="735" grpId="2"/>
    </p:bldLst>
  </p:timing>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43"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744"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745" name="Вопрос 3"/>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3</a:t>
            </a:r>
          </a:p>
        </p:txBody>
      </p:sp>
      <p:sp>
        <p:nvSpPr>
          <p:cNvPr id="746"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747"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748"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749" name="Раунд 1"/>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1</a:t>
            </a:r>
          </a:p>
        </p:txBody>
      </p:sp>
      <p:sp>
        <p:nvSpPr>
          <p:cNvPr id="750" name="Вопрос 3"/>
          <p:cNvSpPr txBox="1"/>
          <p:nvPr/>
        </p:nvSpPr>
        <p:spPr>
          <a:xfrm>
            <a:off x="9717374" y="11162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3</a:t>
            </a:r>
          </a:p>
        </p:txBody>
      </p:sp>
      <p:pic>
        <p:nvPicPr>
          <p:cNvPr id="751"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752" name="Утверждено"/>
          <p:cNvSpPr/>
          <p:nvPr/>
        </p:nvSpPr>
        <p:spPr>
          <a:xfrm>
            <a:off x="637869" y="9640889"/>
            <a:ext cx="1270001" cy="12700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1" y="0"/>
                </a:moveTo>
                <a:cubicBezTo>
                  <a:pt x="4836" y="0"/>
                  <a:pt x="0" y="4834"/>
                  <a:pt x="0" y="10799"/>
                </a:cubicBezTo>
                <a:cubicBezTo>
                  <a:pt x="0" y="16764"/>
                  <a:pt x="4836" y="21600"/>
                  <a:pt x="10801" y="21600"/>
                </a:cubicBezTo>
                <a:cubicBezTo>
                  <a:pt x="16766" y="21600"/>
                  <a:pt x="21600" y="16764"/>
                  <a:pt x="21600" y="10799"/>
                </a:cubicBezTo>
                <a:cubicBezTo>
                  <a:pt x="21600" y="4834"/>
                  <a:pt x="16766" y="0"/>
                  <a:pt x="10801" y="0"/>
                </a:cubicBezTo>
                <a:close/>
                <a:moveTo>
                  <a:pt x="16337" y="5557"/>
                </a:moveTo>
                <a:cubicBezTo>
                  <a:pt x="16555" y="5556"/>
                  <a:pt x="16774" y="5639"/>
                  <a:pt x="16939" y="5803"/>
                </a:cubicBezTo>
                <a:lnTo>
                  <a:pt x="17480" y="6344"/>
                </a:lnTo>
                <a:cubicBezTo>
                  <a:pt x="17810" y="6674"/>
                  <a:pt x="17809" y="7209"/>
                  <a:pt x="17485" y="7539"/>
                </a:cubicBezTo>
                <a:lnTo>
                  <a:pt x="7826" y="17269"/>
                </a:lnTo>
                <a:cubicBezTo>
                  <a:pt x="7497" y="17604"/>
                  <a:pt x="6955" y="17604"/>
                  <a:pt x="6625" y="17269"/>
                </a:cubicBezTo>
                <a:lnTo>
                  <a:pt x="3230" y="13872"/>
                </a:lnTo>
                <a:cubicBezTo>
                  <a:pt x="2900" y="13542"/>
                  <a:pt x="2900" y="13007"/>
                  <a:pt x="3230" y="12677"/>
                </a:cubicBezTo>
                <a:lnTo>
                  <a:pt x="3770" y="12136"/>
                </a:lnTo>
                <a:cubicBezTo>
                  <a:pt x="4100" y="11806"/>
                  <a:pt x="4635" y="11806"/>
                  <a:pt x="4965" y="12136"/>
                </a:cubicBezTo>
                <a:lnTo>
                  <a:pt x="7166" y="14336"/>
                </a:lnTo>
                <a:cubicBezTo>
                  <a:pt x="7198" y="14369"/>
                  <a:pt x="7253" y="14369"/>
                  <a:pt x="7286" y="14336"/>
                </a:cubicBezTo>
                <a:lnTo>
                  <a:pt x="15737" y="5809"/>
                </a:lnTo>
                <a:cubicBezTo>
                  <a:pt x="15902" y="5641"/>
                  <a:pt x="16120" y="5557"/>
                  <a:pt x="16337" y="5557"/>
                </a:cubicBezTo>
                <a:close/>
              </a:path>
            </a:pathLst>
          </a:custGeom>
          <a:solidFill>
            <a:srgbClr val="00B856"/>
          </a:solidFill>
          <a:ln w="12700">
            <a:miter lim="400000"/>
          </a:ln>
          <a:effectLst>
            <a:outerShdw sx="100000" sy="100000" kx="0" ky="0" algn="b" rotWithShape="0" blurRad="0" dist="25400" dir="5400000">
              <a:srgbClr val="000000">
                <a:alpha val="50000"/>
              </a:srgbClr>
            </a:outerShdw>
          </a:effectLst>
        </p:spPr>
        <p:txBody>
          <a:bodyPr lIns="50800" tIns="50800" rIns="50800" bIns="50800" anchor="ctr"/>
          <a:lstStyle/>
          <a:p>
            <a:pPr>
              <a:defRPr sz="5000">
                <a:latin typeface="+mj-lt"/>
                <a:ea typeface="+mj-ea"/>
                <a:cs typeface="+mj-cs"/>
                <a:sym typeface="Avenir Book"/>
              </a:defRPr>
            </a:pPr>
          </a:p>
        </p:txBody>
      </p:sp>
      <p:pic>
        <p:nvPicPr>
          <p:cNvPr id="753" name="Отбивка, Подложка - Лиля [Evan Thompson].mp3" descr="Отбивка, Подложка - Лиля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2086005" y="7935526"/>
            <a:ext cx="571501" cy="571501"/>
          </a:xfrm>
          <a:prstGeom prst="rect">
            <a:avLst/>
          </a:prstGeom>
          <a:ln w="12700">
            <a:miter lim="400000"/>
          </a:ln>
        </p:spPr>
      </p:pic>
      <p:sp>
        <p:nvSpPr>
          <p:cNvPr id="754" name="А  Быстро выводится с мочой"/>
          <p:cNvSpPr txBox="1"/>
          <p:nvPr/>
        </p:nvSpPr>
        <p:spPr>
          <a:xfrm>
            <a:off x="1791802" y="7014939"/>
            <a:ext cx="10525498" cy="9326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5400">
                <a:latin typeface="Helvetica Neue"/>
                <a:ea typeface="Helvetica Neue"/>
                <a:cs typeface="Helvetica Neue"/>
                <a:sym typeface="Helvetica Neue"/>
              </a:defRPr>
            </a:pPr>
            <a:r>
              <a:rPr b="1"/>
              <a:t>А</a:t>
            </a:r>
            <a:r>
              <a:t>  Быстро выводится с мочой</a:t>
            </a:r>
          </a:p>
        </p:txBody>
      </p:sp>
      <p:sp>
        <p:nvSpPr>
          <p:cNvPr id="755" name="Б  Не выводится из организма до самой смерти"/>
          <p:cNvSpPr txBox="1"/>
          <p:nvPr/>
        </p:nvSpPr>
        <p:spPr>
          <a:xfrm>
            <a:off x="13248544" y="7014940"/>
            <a:ext cx="10416938" cy="17587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5400">
                <a:latin typeface="Helvetica Neue"/>
                <a:ea typeface="Helvetica Neue"/>
                <a:cs typeface="Helvetica Neue"/>
                <a:sym typeface="Helvetica Neue"/>
              </a:defRPr>
            </a:pPr>
            <a:r>
              <a:rPr b="1"/>
              <a:t>Б</a:t>
            </a:r>
            <a:r>
              <a:t>  Не выводится из организма до самой смерти</a:t>
            </a:r>
          </a:p>
        </p:txBody>
      </p:sp>
      <p:sp>
        <p:nvSpPr>
          <p:cNvPr id="756" name="В  Растворяется в крови и разносится по всему организму, оказывая разрушительное действие на все ткани и органы"/>
          <p:cNvSpPr txBox="1"/>
          <p:nvPr/>
        </p:nvSpPr>
        <p:spPr>
          <a:xfrm>
            <a:off x="2130081" y="8917631"/>
            <a:ext cx="10732086" cy="34097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5400">
                <a:latin typeface="Helvetica Neue"/>
                <a:ea typeface="Helvetica Neue"/>
                <a:cs typeface="Helvetica Neue"/>
                <a:sym typeface="Helvetica Neue"/>
              </a:defRPr>
            </a:pPr>
            <a:r>
              <a:rPr b="1"/>
              <a:t>В</a:t>
            </a:r>
            <a:r>
              <a:t>  Растворяется в крови и разносится по всему организму, оказывая разрушительное действие на все ткани и органы</a:t>
            </a:r>
          </a:p>
        </p:txBody>
      </p:sp>
      <p:sp>
        <p:nvSpPr>
          <p:cNvPr id="757" name="Г  Веселит его"/>
          <p:cNvSpPr txBox="1"/>
          <p:nvPr/>
        </p:nvSpPr>
        <p:spPr>
          <a:xfrm>
            <a:off x="10828084" y="9318009"/>
            <a:ext cx="9687244" cy="9326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5400">
                <a:latin typeface="Helvetica Neue"/>
                <a:ea typeface="Helvetica Neue"/>
                <a:cs typeface="Helvetica Neue"/>
                <a:sym typeface="Helvetica Neue"/>
              </a:defRPr>
            </a:pPr>
            <a:r>
              <a:rPr b="1"/>
              <a:t>Г</a:t>
            </a:r>
            <a:r>
              <a:t>  Веселит его</a:t>
            </a:r>
          </a:p>
        </p:txBody>
      </p:sp>
      <p:sp>
        <p:nvSpPr>
          <p:cNvPr id="758" name="Алкоголь, попавший в организм человека:"/>
          <p:cNvSpPr txBox="1"/>
          <p:nvPr/>
        </p:nvSpPr>
        <p:spPr>
          <a:xfrm>
            <a:off x="2852783" y="3636030"/>
            <a:ext cx="19051261" cy="2834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457200">
              <a:lnSpc>
                <a:spcPts val="13100"/>
              </a:lnSpc>
              <a:defRPr b="1" sz="9000"/>
            </a:lvl1pPr>
          </a:lstStyle>
          <a:p>
            <a:pPr>
              <a:defRPr b="0"/>
            </a:pPr>
            <a:r>
              <a:rPr b="1"/>
              <a:t>Алкоголь, попавший в организм человека:</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796047" fill="hold"/>
                                        <p:tgtEl>
                                          <p:spTgt spid="753"/>
                                        </p:tgtEl>
                                      </p:cBhvr>
                                    </p:cmd>
                                  </p:childTnLst>
                                </p:cTn>
                              </p:par>
                            </p:childTnLst>
                          </p:cTn>
                        </p:par>
                        <p:par>
                          <p:cTn id="7" fill="hold">
                            <p:stCondLst>
                              <p:cond delay="1796047"/>
                            </p:stCondLst>
                            <p:childTnLst>
                              <p:par>
                                <p:cTn id="8" presetClass="entr" nodeType="afterEffect" presetSubtype="16" presetID="23" grpId="2" fill="hold">
                                  <p:stCondLst>
                                    <p:cond delay="0"/>
                                  </p:stCondLst>
                                  <p:iterate type="el" backwards="0">
                                    <p:tmAbs val="0"/>
                                  </p:iterate>
                                  <p:childTnLst>
                                    <p:set>
                                      <p:cBhvr>
                                        <p:cTn id="9" fill="hold"/>
                                        <p:tgtEl>
                                          <p:spTgt spid="752"/>
                                        </p:tgtEl>
                                        <p:attrNameLst>
                                          <p:attrName>style.visibility</p:attrName>
                                        </p:attrNameLst>
                                      </p:cBhvr>
                                      <p:to>
                                        <p:strVal val="visible"/>
                                      </p:to>
                                    </p:set>
                                    <p:anim calcmode="lin" valueType="num">
                                      <p:cBhvr>
                                        <p:cTn id="10" dur="1000" fill="hold"/>
                                        <p:tgtEl>
                                          <p:spTgt spid="752"/>
                                        </p:tgtEl>
                                        <p:attrNameLst>
                                          <p:attrName>ppt_w</p:attrName>
                                        </p:attrNameLst>
                                      </p:cBhvr>
                                      <p:tavLst>
                                        <p:tav tm="0">
                                          <p:val>
                                            <p:fltVal val="0"/>
                                          </p:val>
                                        </p:tav>
                                        <p:tav tm="100000">
                                          <p:val>
                                            <p:strVal val="#ppt_w"/>
                                          </p:val>
                                        </p:tav>
                                      </p:tavLst>
                                    </p:anim>
                                    <p:anim calcmode="lin" valueType="num">
                                      <p:cBhvr>
                                        <p:cTn id="11" dur="1000" fill="hold"/>
                                        <p:tgtEl>
                                          <p:spTgt spid="75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753"/>
                </p:tgtEl>
              </p:cMediaNode>
            </p:audio>
          </p:childTnLst>
        </p:cTn>
      </p:par>
    </p:tnLst>
    <p:bldLst>
      <p:bldP build="whole" bldLvl="1" animBg="1" rev="0" advAuto="0" spid="752" grpId="2"/>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60"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761"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762" name="Вопрос 4"/>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4</a:t>
            </a:r>
          </a:p>
        </p:txBody>
      </p:sp>
      <p:sp>
        <p:nvSpPr>
          <p:cNvPr id="76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764"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765"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766" name="Раунд 1"/>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1</a:t>
            </a:r>
          </a:p>
        </p:txBody>
      </p:sp>
      <p:sp>
        <p:nvSpPr>
          <p:cNvPr id="767" name="Вопрос 4"/>
          <p:cNvSpPr txBox="1"/>
          <p:nvPr/>
        </p:nvSpPr>
        <p:spPr>
          <a:xfrm>
            <a:off x="9717374" y="11162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4</a:t>
            </a:r>
          </a:p>
        </p:txBody>
      </p:sp>
      <p:pic>
        <p:nvPicPr>
          <p:cNvPr id="768"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769" name="Утверждено"/>
          <p:cNvSpPr/>
          <p:nvPr/>
        </p:nvSpPr>
        <p:spPr>
          <a:xfrm>
            <a:off x="21255930" y="9242410"/>
            <a:ext cx="1270001" cy="1270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1" y="0"/>
                </a:moveTo>
                <a:cubicBezTo>
                  <a:pt x="4836" y="0"/>
                  <a:pt x="0" y="4834"/>
                  <a:pt x="0" y="10799"/>
                </a:cubicBezTo>
                <a:cubicBezTo>
                  <a:pt x="0" y="16764"/>
                  <a:pt x="4836" y="21600"/>
                  <a:pt x="10801" y="21600"/>
                </a:cubicBezTo>
                <a:cubicBezTo>
                  <a:pt x="16766" y="21600"/>
                  <a:pt x="21600" y="16764"/>
                  <a:pt x="21600" y="10799"/>
                </a:cubicBezTo>
                <a:cubicBezTo>
                  <a:pt x="21600" y="4834"/>
                  <a:pt x="16766" y="0"/>
                  <a:pt x="10801" y="0"/>
                </a:cubicBezTo>
                <a:close/>
                <a:moveTo>
                  <a:pt x="16337" y="5557"/>
                </a:moveTo>
                <a:cubicBezTo>
                  <a:pt x="16555" y="5556"/>
                  <a:pt x="16774" y="5639"/>
                  <a:pt x="16939" y="5803"/>
                </a:cubicBezTo>
                <a:lnTo>
                  <a:pt x="17480" y="6344"/>
                </a:lnTo>
                <a:cubicBezTo>
                  <a:pt x="17810" y="6674"/>
                  <a:pt x="17809" y="7209"/>
                  <a:pt x="17485" y="7539"/>
                </a:cubicBezTo>
                <a:lnTo>
                  <a:pt x="7826" y="17269"/>
                </a:lnTo>
                <a:cubicBezTo>
                  <a:pt x="7497" y="17604"/>
                  <a:pt x="6955" y="17604"/>
                  <a:pt x="6625" y="17269"/>
                </a:cubicBezTo>
                <a:lnTo>
                  <a:pt x="3230" y="13872"/>
                </a:lnTo>
                <a:cubicBezTo>
                  <a:pt x="2900" y="13542"/>
                  <a:pt x="2900" y="13007"/>
                  <a:pt x="3230" y="12677"/>
                </a:cubicBezTo>
                <a:lnTo>
                  <a:pt x="3770" y="12136"/>
                </a:lnTo>
                <a:cubicBezTo>
                  <a:pt x="4100" y="11806"/>
                  <a:pt x="4635" y="11806"/>
                  <a:pt x="4965" y="12136"/>
                </a:cubicBezTo>
                <a:lnTo>
                  <a:pt x="7166" y="14336"/>
                </a:lnTo>
                <a:cubicBezTo>
                  <a:pt x="7198" y="14369"/>
                  <a:pt x="7253" y="14369"/>
                  <a:pt x="7286" y="14336"/>
                </a:cubicBezTo>
                <a:lnTo>
                  <a:pt x="15737" y="5809"/>
                </a:lnTo>
                <a:cubicBezTo>
                  <a:pt x="15902" y="5641"/>
                  <a:pt x="16120" y="5557"/>
                  <a:pt x="16337" y="5557"/>
                </a:cubicBezTo>
                <a:close/>
              </a:path>
            </a:pathLst>
          </a:custGeom>
          <a:solidFill>
            <a:srgbClr val="00B856"/>
          </a:solidFill>
          <a:ln w="12700">
            <a:miter lim="400000"/>
          </a:ln>
          <a:effectLst>
            <a:outerShdw sx="100000" sy="100000" kx="0" ky="0" algn="b" rotWithShape="0" blurRad="0" dist="25400" dir="5400000">
              <a:srgbClr val="000000">
                <a:alpha val="50000"/>
              </a:srgbClr>
            </a:outerShdw>
          </a:effectLst>
        </p:spPr>
        <p:txBody>
          <a:bodyPr lIns="50800" tIns="50800" rIns="50800" bIns="50800" anchor="ctr"/>
          <a:lstStyle/>
          <a:p>
            <a:pPr>
              <a:defRPr sz="5000">
                <a:latin typeface="+mj-lt"/>
                <a:ea typeface="+mj-ea"/>
                <a:cs typeface="+mj-cs"/>
                <a:sym typeface="Avenir Book"/>
              </a:defRPr>
            </a:pPr>
          </a:p>
        </p:txBody>
      </p:sp>
      <p:pic>
        <p:nvPicPr>
          <p:cNvPr id="770" name="Отбивка, Подложка - Лиля [Evan Thompson].mp3" descr="Отбивка, Подложка - Лиля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2731381" y="2942355"/>
            <a:ext cx="571501" cy="571501"/>
          </a:xfrm>
          <a:prstGeom prst="rect">
            <a:avLst/>
          </a:prstGeom>
          <a:ln w="12700">
            <a:miter lim="400000"/>
          </a:ln>
        </p:spPr>
      </p:pic>
      <p:sp>
        <p:nvSpPr>
          <p:cNvPr id="771"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772"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773" name="Текст"/>
          <p:cNvSpPr txBox="1"/>
          <p:nvPr/>
        </p:nvSpPr>
        <p:spPr>
          <a:xfrm>
            <a:off x="593729" y="7885876"/>
            <a:ext cx="180339"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774" name="А  Сын Алексея Михайловича отравился табаком."/>
          <p:cNvSpPr txBox="1"/>
          <p:nvPr/>
        </p:nvSpPr>
        <p:spPr>
          <a:xfrm>
            <a:off x="148895" y="8411664"/>
            <a:ext cx="13351022" cy="19590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Medium"/>
                <a:ea typeface="Helvetica Neue Medium"/>
                <a:cs typeface="Helvetica Neue Medium"/>
                <a:sym typeface="Helvetica Neue Medium"/>
              </a:defRPr>
            </a:pPr>
            <a:r>
              <a:rPr b="1">
                <a:latin typeface="Helvetica Neue"/>
                <a:ea typeface="Helvetica Neue"/>
                <a:cs typeface="Helvetica Neue"/>
                <a:sym typeface="Helvetica Neue"/>
              </a:rPr>
              <a:t>А</a:t>
            </a:r>
            <a:r>
              <a:t>  Сын Алексея Михайловича отравился табаком.</a:t>
            </a:r>
          </a:p>
        </p:txBody>
      </p:sp>
      <p:sp>
        <p:nvSpPr>
          <p:cNvPr id="775" name="Б  Алексей Михайлович взял пример с европейских стран."/>
          <p:cNvSpPr txBox="1"/>
          <p:nvPr/>
        </p:nvSpPr>
        <p:spPr>
          <a:xfrm>
            <a:off x="967388" y="10272597"/>
            <a:ext cx="11306430" cy="19590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Medium"/>
                <a:ea typeface="Helvetica Neue Medium"/>
                <a:cs typeface="Helvetica Neue Medium"/>
                <a:sym typeface="Helvetica Neue Medium"/>
              </a:defRPr>
            </a:pPr>
            <a:r>
              <a:rPr b="1">
                <a:latin typeface="Helvetica Neue"/>
                <a:ea typeface="Helvetica Neue"/>
                <a:cs typeface="Helvetica Neue"/>
                <a:sym typeface="Helvetica Neue"/>
              </a:rPr>
              <a:t>Б</a:t>
            </a:r>
            <a:r>
              <a:t>  Алексей Михайлович взял пример с европейских стран.</a:t>
            </a:r>
          </a:p>
        </p:txBody>
      </p:sp>
      <p:sp>
        <p:nvSpPr>
          <p:cNvPr id="776" name="В  Пожар, который случился из-за курения."/>
          <p:cNvSpPr txBox="1"/>
          <p:nvPr/>
        </p:nvSpPr>
        <p:spPr>
          <a:xfrm>
            <a:off x="12825360" y="8411664"/>
            <a:ext cx="10988466" cy="19590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Medium"/>
                <a:ea typeface="Helvetica Neue Medium"/>
                <a:cs typeface="Helvetica Neue Medium"/>
                <a:sym typeface="Helvetica Neue Medium"/>
              </a:defRPr>
            </a:pPr>
            <a:r>
              <a:rPr b="1">
                <a:latin typeface="Helvetica Neue"/>
                <a:ea typeface="Helvetica Neue"/>
                <a:cs typeface="Helvetica Neue"/>
                <a:sym typeface="Helvetica Neue"/>
              </a:rPr>
              <a:t>В</a:t>
            </a:r>
            <a:r>
              <a:t>  Пожар, который случился из-за курения.</a:t>
            </a:r>
          </a:p>
        </p:txBody>
      </p:sp>
      <p:sp>
        <p:nvSpPr>
          <p:cNvPr id="777" name="Г  Подсказка Кардинала."/>
          <p:cNvSpPr txBox="1"/>
          <p:nvPr/>
        </p:nvSpPr>
        <p:spPr>
          <a:xfrm>
            <a:off x="12083762" y="10991361"/>
            <a:ext cx="11306430" cy="10192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Medium"/>
                <a:ea typeface="Helvetica Neue Medium"/>
                <a:cs typeface="Helvetica Neue Medium"/>
                <a:sym typeface="Helvetica Neue Medium"/>
              </a:defRPr>
            </a:pPr>
            <a:r>
              <a:rPr b="1">
                <a:latin typeface="Helvetica Neue"/>
                <a:ea typeface="Helvetica Neue"/>
                <a:cs typeface="Helvetica Neue"/>
                <a:sym typeface="Helvetica Neue"/>
              </a:rPr>
              <a:t>Г</a:t>
            </a:r>
            <a:r>
              <a:t>  Подсказка Кардинала.</a:t>
            </a:r>
          </a:p>
        </p:txBody>
      </p:sp>
      <p:sp>
        <p:nvSpPr>
          <p:cNvPr id="778" name="После какого случая отец Великого Петра, Алексей Михайлович в 1634 г. ввел запрет на курение?"/>
          <p:cNvSpPr txBox="1"/>
          <p:nvPr/>
        </p:nvSpPr>
        <p:spPr>
          <a:xfrm>
            <a:off x="1376439" y="3987095"/>
            <a:ext cx="21631122" cy="42062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lnSpc>
                <a:spcPts val="13100"/>
              </a:lnSpc>
              <a:defRPr b="1" sz="9000"/>
            </a:lvl1pPr>
          </a:lstStyle>
          <a:p>
            <a:pPr/>
            <a:r>
              <a:t>После какого случая отец Великого Петра, Алексей Михайлович в 1634 г. ввел запрет на курение?</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796047" fill="hold"/>
                                        <p:tgtEl>
                                          <p:spTgt spid="770"/>
                                        </p:tgtEl>
                                      </p:cBhvr>
                                    </p:cmd>
                                  </p:childTnLst>
                                </p:cTn>
                              </p:par>
                            </p:childTnLst>
                          </p:cTn>
                        </p:par>
                        <p:par>
                          <p:cTn id="7" fill="hold">
                            <p:stCondLst>
                              <p:cond delay="1796047"/>
                            </p:stCondLst>
                            <p:childTnLst>
                              <p:par>
                                <p:cTn id="8" presetClass="entr" nodeType="afterEffect" presetSubtype="16" presetID="23" grpId="2" fill="hold">
                                  <p:stCondLst>
                                    <p:cond delay="0"/>
                                  </p:stCondLst>
                                  <p:iterate type="el" backwards="0">
                                    <p:tmAbs val="0"/>
                                  </p:iterate>
                                  <p:childTnLst>
                                    <p:set>
                                      <p:cBhvr>
                                        <p:cTn id="9" fill="hold"/>
                                        <p:tgtEl>
                                          <p:spTgt spid="769"/>
                                        </p:tgtEl>
                                        <p:attrNameLst>
                                          <p:attrName>style.visibility</p:attrName>
                                        </p:attrNameLst>
                                      </p:cBhvr>
                                      <p:to>
                                        <p:strVal val="visible"/>
                                      </p:to>
                                    </p:set>
                                    <p:anim calcmode="lin" valueType="num">
                                      <p:cBhvr>
                                        <p:cTn id="10" dur="1000" fill="hold"/>
                                        <p:tgtEl>
                                          <p:spTgt spid="769"/>
                                        </p:tgtEl>
                                        <p:attrNameLst>
                                          <p:attrName>ppt_w</p:attrName>
                                        </p:attrNameLst>
                                      </p:cBhvr>
                                      <p:tavLst>
                                        <p:tav tm="0">
                                          <p:val>
                                            <p:fltVal val="0"/>
                                          </p:val>
                                        </p:tav>
                                        <p:tav tm="100000">
                                          <p:val>
                                            <p:strVal val="#ppt_w"/>
                                          </p:val>
                                        </p:tav>
                                      </p:tavLst>
                                    </p:anim>
                                    <p:anim calcmode="lin" valueType="num">
                                      <p:cBhvr>
                                        <p:cTn id="11" dur="1000" fill="hold"/>
                                        <p:tgtEl>
                                          <p:spTgt spid="76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770"/>
                </p:tgtEl>
              </p:cMediaNode>
            </p:audio>
          </p:childTnLst>
        </p:cTn>
      </p:par>
    </p:tnLst>
    <p:bldLst>
      <p:bldP build="whole" bldLvl="1" animBg="1" rev="0" advAuto="0" spid="769" grpId="2"/>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80"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781"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782" name="Вопрос 5"/>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5</a:t>
            </a:r>
          </a:p>
        </p:txBody>
      </p:sp>
      <p:sp>
        <p:nvSpPr>
          <p:cNvPr id="78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784"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785"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786" name="Раунд 1"/>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1</a:t>
            </a:r>
          </a:p>
        </p:txBody>
      </p:sp>
      <p:sp>
        <p:nvSpPr>
          <p:cNvPr id="787" name="Вопрос 5"/>
          <p:cNvSpPr txBox="1"/>
          <p:nvPr/>
        </p:nvSpPr>
        <p:spPr>
          <a:xfrm>
            <a:off x="9717374" y="11162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5</a:t>
            </a:r>
          </a:p>
        </p:txBody>
      </p:sp>
      <p:pic>
        <p:nvPicPr>
          <p:cNvPr id="788"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789" name="Утверждено"/>
          <p:cNvSpPr/>
          <p:nvPr/>
        </p:nvSpPr>
        <p:spPr>
          <a:xfrm>
            <a:off x="428930" y="11267433"/>
            <a:ext cx="1270001" cy="1270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1" y="0"/>
                </a:moveTo>
                <a:cubicBezTo>
                  <a:pt x="4836" y="0"/>
                  <a:pt x="0" y="4834"/>
                  <a:pt x="0" y="10799"/>
                </a:cubicBezTo>
                <a:cubicBezTo>
                  <a:pt x="0" y="16764"/>
                  <a:pt x="4836" y="21600"/>
                  <a:pt x="10801" y="21600"/>
                </a:cubicBezTo>
                <a:cubicBezTo>
                  <a:pt x="16766" y="21600"/>
                  <a:pt x="21600" y="16764"/>
                  <a:pt x="21600" y="10799"/>
                </a:cubicBezTo>
                <a:cubicBezTo>
                  <a:pt x="21600" y="4834"/>
                  <a:pt x="16766" y="0"/>
                  <a:pt x="10801" y="0"/>
                </a:cubicBezTo>
                <a:close/>
                <a:moveTo>
                  <a:pt x="16337" y="5557"/>
                </a:moveTo>
                <a:cubicBezTo>
                  <a:pt x="16555" y="5556"/>
                  <a:pt x="16774" y="5639"/>
                  <a:pt x="16939" y="5803"/>
                </a:cubicBezTo>
                <a:lnTo>
                  <a:pt x="17480" y="6344"/>
                </a:lnTo>
                <a:cubicBezTo>
                  <a:pt x="17810" y="6674"/>
                  <a:pt x="17809" y="7209"/>
                  <a:pt x="17485" y="7539"/>
                </a:cubicBezTo>
                <a:lnTo>
                  <a:pt x="7826" y="17269"/>
                </a:lnTo>
                <a:cubicBezTo>
                  <a:pt x="7497" y="17604"/>
                  <a:pt x="6955" y="17604"/>
                  <a:pt x="6625" y="17269"/>
                </a:cubicBezTo>
                <a:lnTo>
                  <a:pt x="3230" y="13872"/>
                </a:lnTo>
                <a:cubicBezTo>
                  <a:pt x="2900" y="13542"/>
                  <a:pt x="2900" y="13007"/>
                  <a:pt x="3230" y="12677"/>
                </a:cubicBezTo>
                <a:lnTo>
                  <a:pt x="3770" y="12136"/>
                </a:lnTo>
                <a:cubicBezTo>
                  <a:pt x="4100" y="11806"/>
                  <a:pt x="4635" y="11806"/>
                  <a:pt x="4965" y="12136"/>
                </a:cubicBezTo>
                <a:lnTo>
                  <a:pt x="7166" y="14336"/>
                </a:lnTo>
                <a:cubicBezTo>
                  <a:pt x="7198" y="14369"/>
                  <a:pt x="7253" y="14369"/>
                  <a:pt x="7286" y="14336"/>
                </a:cubicBezTo>
                <a:lnTo>
                  <a:pt x="15737" y="5809"/>
                </a:lnTo>
                <a:cubicBezTo>
                  <a:pt x="15902" y="5641"/>
                  <a:pt x="16120" y="5557"/>
                  <a:pt x="16337" y="5557"/>
                </a:cubicBezTo>
                <a:close/>
              </a:path>
            </a:pathLst>
          </a:custGeom>
          <a:solidFill>
            <a:srgbClr val="00B856"/>
          </a:solidFill>
          <a:ln w="12700">
            <a:miter lim="400000"/>
          </a:ln>
          <a:effectLst>
            <a:outerShdw sx="100000" sy="100000" kx="0" ky="0" algn="b" rotWithShape="0" blurRad="0" dist="25400" dir="5400000">
              <a:srgbClr val="000000">
                <a:alpha val="50000"/>
              </a:srgbClr>
            </a:outerShdw>
          </a:effectLst>
        </p:spPr>
        <p:txBody>
          <a:bodyPr lIns="50800" tIns="50800" rIns="50800" bIns="50800" anchor="ctr"/>
          <a:lstStyle/>
          <a:p>
            <a:pPr>
              <a:defRPr sz="5000">
                <a:latin typeface="+mj-lt"/>
                <a:ea typeface="+mj-ea"/>
                <a:cs typeface="+mj-cs"/>
                <a:sym typeface="Avenir Book"/>
              </a:defRPr>
            </a:pPr>
          </a:p>
        </p:txBody>
      </p:sp>
      <p:pic>
        <p:nvPicPr>
          <p:cNvPr id="790" name="Отбивка, Подложка - Лиля [Evan Thompson].mp3" descr="Отбивка, Подложка - Лиля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523516" y="10890668"/>
            <a:ext cx="571501" cy="571501"/>
          </a:xfrm>
          <a:prstGeom prst="rect">
            <a:avLst/>
          </a:prstGeom>
          <a:ln w="12700">
            <a:miter lim="400000"/>
          </a:ln>
        </p:spPr>
      </p:pic>
      <p:sp>
        <p:nvSpPr>
          <p:cNvPr id="791" name="Г В письме римского военачальника Плиния"/>
          <p:cNvSpPr txBox="1"/>
          <p:nvPr/>
        </p:nvSpPr>
        <p:spPr>
          <a:xfrm>
            <a:off x="13269331" y="11267432"/>
            <a:ext cx="9113258" cy="19344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a:ea typeface="Helvetica Neue"/>
                <a:cs typeface="Helvetica Neue"/>
                <a:sym typeface="Helvetica Neue"/>
              </a:defRPr>
            </a:pPr>
            <a:r>
              <a:rPr b="1"/>
              <a:t>Г</a:t>
            </a:r>
            <a:r>
              <a:t> В письме римского военачальника Плиния</a:t>
            </a:r>
          </a:p>
        </p:txBody>
      </p:sp>
      <p:sp>
        <p:nvSpPr>
          <p:cNvPr id="792" name="А В лечебнике китайского императора Шэнь-нуна"/>
          <p:cNvSpPr txBox="1"/>
          <p:nvPr/>
        </p:nvSpPr>
        <p:spPr>
          <a:xfrm>
            <a:off x="892991" y="9068163"/>
            <a:ext cx="11412916" cy="19344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a:ea typeface="Helvetica Neue"/>
                <a:cs typeface="Helvetica Neue"/>
                <a:sym typeface="Helvetica Neue"/>
              </a:defRPr>
            </a:pPr>
            <a:r>
              <a:rPr b="1"/>
              <a:t>А</a:t>
            </a:r>
            <a:r>
              <a:t> В лечебнике китайского императора Шэнь-нуна</a:t>
            </a:r>
          </a:p>
        </p:txBody>
      </p:sp>
      <p:sp>
        <p:nvSpPr>
          <p:cNvPr id="793" name="В На шумерских глиняных табличках из Ниппура"/>
          <p:cNvSpPr txBox="1"/>
          <p:nvPr/>
        </p:nvSpPr>
        <p:spPr>
          <a:xfrm>
            <a:off x="1623750" y="11267432"/>
            <a:ext cx="9951398" cy="19344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a:ea typeface="Helvetica Neue"/>
                <a:cs typeface="Helvetica Neue"/>
                <a:sym typeface="Helvetica Neue"/>
              </a:defRPr>
            </a:pPr>
            <a:r>
              <a:rPr b="1"/>
              <a:t>В</a:t>
            </a:r>
            <a:r>
              <a:t> На шумерских глиняных табличках из Ниппура</a:t>
            </a:r>
          </a:p>
        </p:txBody>
      </p:sp>
      <p:sp>
        <p:nvSpPr>
          <p:cNvPr id="794" name="Б Это все выдумка."/>
          <p:cNvSpPr txBox="1"/>
          <p:nvPr/>
        </p:nvSpPr>
        <p:spPr>
          <a:xfrm>
            <a:off x="12590146" y="9464798"/>
            <a:ext cx="9951397" cy="10192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latin typeface="Helvetica Neue"/>
                <a:ea typeface="Helvetica Neue"/>
                <a:cs typeface="Helvetica Neue"/>
                <a:sym typeface="Helvetica Neue"/>
              </a:defRPr>
            </a:pPr>
            <a:r>
              <a:rPr b="1"/>
              <a:t>Б</a:t>
            </a:r>
            <a:r>
              <a:t> Это все выдумка.</a:t>
            </a:r>
          </a:p>
        </p:txBody>
      </p:sp>
      <p:sp>
        <p:nvSpPr>
          <p:cNvPr id="795" name="Наркотические вещества были известны человечеству и применялись как лечебное и одурманивающее средство ещё в глубокой древности. А где зафиксировано первое письменное упоминание о наркотических веществах?"/>
          <p:cNvSpPr txBox="1"/>
          <p:nvPr/>
        </p:nvSpPr>
        <p:spPr>
          <a:xfrm>
            <a:off x="246708" y="3123919"/>
            <a:ext cx="23890584" cy="5679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lnSpc>
                <a:spcPts val="11000"/>
              </a:lnSpc>
              <a:defRPr sz="7300"/>
            </a:lvl1pPr>
          </a:lstStyle>
          <a:p>
            <a:pPr/>
            <a:r>
              <a:t>Наркотические вещества были известны человечеству и применялись как лечебное и одурманивающее средство ещё в глубокой древности. А где зафиксировано первое письменное упоминание о наркотических веществах?</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796047" fill="hold"/>
                                        <p:tgtEl>
                                          <p:spTgt spid="790"/>
                                        </p:tgtEl>
                                      </p:cBhvr>
                                    </p:cmd>
                                  </p:childTnLst>
                                </p:cTn>
                              </p:par>
                            </p:childTnLst>
                          </p:cTn>
                        </p:par>
                        <p:par>
                          <p:cTn id="7" fill="hold">
                            <p:stCondLst>
                              <p:cond delay="1796047"/>
                            </p:stCondLst>
                            <p:childTnLst>
                              <p:par>
                                <p:cTn id="8" presetClass="entr" nodeType="afterEffect" presetSubtype="16" presetID="23" grpId="2" fill="hold">
                                  <p:stCondLst>
                                    <p:cond delay="0"/>
                                  </p:stCondLst>
                                  <p:iterate type="el" backwards="0">
                                    <p:tmAbs val="0"/>
                                  </p:iterate>
                                  <p:childTnLst>
                                    <p:set>
                                      <p:cBhvr>
                                        <p:cTn id="9" fill="hold"/>
                                        <p:tgtEl>
                                          <p:spTgt spid="789"/>
                                        </p:tgtEl>
                                        <p:attrNameLst>
                                          <p:attrName>style.visibility</p:attrName>
                                        </p:attrNameLst>
                                      </p:cBhvr>
                                      <p:to>
                                        <p:strVal val="visible"/>
                                      </p:to>
                                    </p:set>
                                    <p:anim calcmode="lin" valueType="num">
                                      <p:cBhvr>
                                        <p:cTn id="10" dur="1000" fill="hold"/>
                                        <p:tgtEl>
                                          <p:spTgt spid="789"/>
                                        </p:tgtEl>
                                        <p:attrNameLst>
                                          <p:attrName>ppt_w</p:attrName>
                                        </p:attrNameLst>
                                      </p:cBhvr>
                                      <p:tavLst>
                                        <p:tav tm="0">
                                          <p:val>
                                            <p:fltVal val="0"/>
                                          </p:val>
                                        </p:tav>
                                        <p:tav tm="100000">
                                          <p:val>
                                            <p:strVal val="#ppt_w"/>
                                          </p:val>
                                        </p:tav>
                                      </p:tavLst>
                                    </p:anim>
                                    <p:anim calcmode="lin" valueType="num">
                                      <p:cBhvr>
                                        <p:cTn id="11" dur="1000" fill="hold"/>
                                        <p:tgtEl>
                                          <p:spTgt spid="78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790"/>
                </p:tgtEl>
              </p:cMediaNode>
            </p:audio>
          </p:childTnLst>
        </p:cTn>
      </p:par>
    </p:tnLst>
    <p:bldLst>
      <p:bldP build="whole" bldLvl="1" animBg="1" rev="0" advAuto="0" spid="789" grpId="2"/>
    </p:bldLst>
  </p:timing>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97"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798"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799" name="Вопрос 6"/>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6</a:t>
            </a:r>
          </a:p>
        </p:txBody>
      </p:sp>
      <p:sp>
        <p:nvSpPr>
          <p:cNvPr id="800"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01"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02"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803" name="Раунд 1"/>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1</a:t>
            </a:r>
          </a:p>
        </p:txBody>
      </p:sp>
      <p:sp>
        <p:nvSpPr>
          <p:cNvPr id="804" name="Вопрос 6"/>
          <p:cNvSpPr txBox="1"/>
          <p:nvPr/>
        </p:nvSpPr>
        <p:spPr>
          <a:xfrm>
            <a:off x="9717374" y="11162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6</a:t>
            </a:r>
          </a:p>
        </p:txBody>
      </p:sp>
      <p:pic>
        <p:nvPicPr>
          <p:cNvPr id="805"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806" name="Утверждено"/>
          <p:cNvSpPr/>
          <p:nvPr/>
        </p:nvSpPr>
        <p:spPr>
          <a:xfrm>
            <a:off x="20177306" y="9775357"/>
            <a:ext cx="1270001" cy="1270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1" y="0"/>
                </a:moveTo>
                <a:cubicBezTo>
                  <a:pt x="4836" y="0"/>
                  <a:pt x="0" y="4834"/>
                  <a:pt x="0" y="10799"/>
                </a:cubicBezTo>
                <a:cubicBezTo>
                  <a:pt x="0" y="16764"/>
                  <a:pt x="4836" y="21600"/>
                  <a:pt x="10801" y="21600"/>
                </a:cubicBezTo>
                <a:cubicBezTo>
                  <a:pt x="16766" y="21600"/>
                  <a:pt x="21600" y="16764"/>
                  <a:pt x="21600" y="10799"/>
                </a:cubicBezTo>
                <a:cubicBezTo>
                  <a:pt x="21600" y="4834"/>
                  <a:pt x="16766" y="0"/>
                  <a:pt x="10801" y="0"/>
                </a:cubicBezTo>
                <a:close/>
                <a:moveTo>
                  <a:pt x="16337" y="5557"/>
                </a:moveTo>
                <a:cubicBezTo>
                  <a:pt x="16555" y="5556"/>
                  <a:pt x="16774" y="5639"/>
                  <a:pt x="16939" y="5803"/>
                </a:cubicBezTo>
                <a:lnTo>
                  <a:pt x="17480" y="6344"/>
                </a:lnTo>
                <a:cubicBezTo>
                  <a:pt x="17810" y="6674"/>
                  <a:pt x="17809" y="7209"/>
                  <a:pt x="17485" y="7539"/>
                </a:cubicBezTo>
                <a:lnTo>
                  <a:pt x="7826" y="17269"/>
                </a:lnTo>
                <a:cubicBezTo>
                  <a:pt x="7497" y="17604"/>
                  <a:pt x="6955" y="17604"/>
                  <a:pt x="6625" y="17269"/>
                </a:cubicBezTo>
                <a:lnTo>
                  <a:pt x="3230" y="13872"/>
                </a:lnTo>
                <a:cubicBezTo>
                  <a:pt x="2900" y="13542"/>
                  <a:pt x="2900" y="13007"/>
                  <a:pt x="3230" y="12677"/>
                </a:cubicBezTo>
                <a:lnTo>
                  <a:pt x="3770" y="12136"/>
                </a:lnTo>
                <a:cubicBezTo>
                  <a:pt x="4100" y="11806"/>
                  <a:pt x="4635" y="11806"/>
                  <a:pt x="4965" y="12136"/>
                </a:cubicBezTo>
                <a:lnTo>
                  <a:pt x="7166" y="14336"/>
                </a:lnTo>
                <a:cubicBezTo>
                  <a:pt x="7198" y="14369"/>
                  <a:pt x="7253" y="14369"/>
                  <a:pt x="7286" y="14336"/>
                </a:cubicBezTo>
                <a:lnTo>
                  <a:pt x="15737" y="5809"/>
                </a:lnTo>
                <a:cubicBezTo>
                  <a:pt x="15902" y="5641"/>
                  <a:pt x="16120" y="5557"/>
                  <a:pt x="16337" y="5557"/>
                </a:cubicBezTo>
                <a:close/>
              </a:path>
            </a:pathLst>
          </a:custGeom>
          <a:solidFill>
            <a:srgbClr val="00B856"/>
          </a:solidFill>
          <a:ln w="12700">
            <a:miter lim="400000"/>
          </a:ln>
          <a:effectLst>
            <a:outerShdw sx="100000" sy="100000" kx="0" ky="0" algn="b" rotWithShape="0" blurRad="0" dist="25400" dir="5400000">
              <a:srgbClr val="000000">
                <a:alpha val="50000"/>
              </a:srgbClr>
            </a:outerShdw>
          </a:effectLst>
        </p:spPr>
        <p:txBody>
          <a:bodyPr lIns="50800" tIns="50800" rIns="50800" bIns="50800" anchor="ctr"/>
          <a:lstStyle/>
          <a:p>
            <a:pPr>
              <a:defRPr sz="5000">
                <a:latin typeface="+mj-lt"/>
                <a:ea typeface="+mj-ea"/>
                <a:cs typeface="+mj-cs"/>
                <a:sym typeface="Avenir Book"/>
              </a:defRPr>
            </a:pPr>
          </a:p>
        </p:txBody>
      </p:sp>
      <p:pic>
        <p:nvPicPr>
          <p:cNvPr id="807" name="Отбивка, Подложка - Лиля [Evan Thompson].mp3" descr="Отбивка, Подложка - Лиля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523516" y="10890668"/>
            <a:ext cx="571501" cy="571501"/>
          </a:xfrm>
          <a:prstGeom prst="rect">
            <a:avLst/>
          </a:prstGeom>
          <a:ln w="12700">
            <a:miter lim="400000"/>
          </a:ln>
        </p:spPr>
      </p:pic>
      <p:sp>
        <p:nvSpPr>
          <p:cNvPr id="808" name="А  Корневая система мха"/>
          <p:cNvSpPr txBox="1"/>
          <p:nvPr/>
        </p:nvSpPr>
        <p:spPr>
          <a:xfrm>
            <a:off x="13400535" y="6969144"/>
            <a:ext cx="9460493" cy="9326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5400">
                <a:latin typeface="Helvetica Neue Medium"/>
                <a:ea typeface="Helvetica Neue Medium"/>
                <a:cs typeface="Helvetica Neue Medium"/>
                <a:sym typeface="Helvetica Neue Medium"/>
              </a:defRPr>
            </a:lvl1pPr>
          </a:lstStyle>
          <a:p>
            <a:pPr/>
            <a:r>
              <a:t>А  Корневая система мха   </a:t>
            </a:r>
          </a:p>
        </p:txBody>
      </p:sp>
      <p:sp>
        <p:nvSpPr>
          <p:cNvPr id="809" name="Б  Лапки постельного клеща"/>
          <p:cNvSpPr txBox="1"/>
          <p:nvPr/>
        </p:nvSpPr>
        <p:spPr>
          <a:xfrm>
            <a:off x="13403930" y="8479984"/>
            <a:ext cx="10834813" cy="9326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5400">
                <a:latin typeface="Helvetica Neue Medium"/>
                <a:ea typeface="Helvetica Neue Medium"/>
                <a:cs typeface="Helvetica Neue Medium"/>
                <a:sym typeface="Helvetica Neue Medium"/>
              </a:defRPr>
            </a:lvl1pPr>
          </a:lstStyle>
          <a:p>
            <a:pPr/>
            <a:r>
              <a:t>Б  Лапки постельного клеща</a:t>
            </a:r>
          </a:p>
        </p:txBody>
      </p:sp>
      <p:sp>
        <p:nvSpPr>
          <p:cNvPr id="810" name="В  Замок-липучка"/>
          <p:cNvSpPr txBox="1"/>
          <p:nvPr/>
        </p:nvSpPr>
        <p:spPr>
          <a:xfrm>
            <a:off x="12773913" y="9944054"/>
            <a:ext cx="8251120" cy="9326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5400">
                <a:latin typeface="Helvetica Neue Medium"/>
                <a:ea typeface="Helvetica Neue Medium"/>
                <a:cs typeface="Helvetica Neue Medium"/>
                <a:sym typeface="Helvetica Neue Medium"/>
              </a:defRPr>
            </a:lvl1pPr>
          </a:lstStyle>
          <a:p>
            <a:pPr/>
            <a:r>
              <a:t>В  Замок-липучка</a:t>
            </a:r>
          </a:p>
        </p:txBody>
      </p:sp>
      <p:sp>
        <p:nvSpPr>
          <p:cNvPr id="811" name="Г  Депилятор во время работы"/>
          <p:cNvSpPr txBox="1"/>
          <p:nvPr/>
        </p:nvSpPr>
        <p:spPr>
          <a:xfrm>
            <a:off x="13571281" y="11408123"/>
            <a:ext cx="11180624" cy="9326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5400">
                <a:latin typeface="Helvetica Neue Medium"/>
                <a:ea typeface="Helvetica Neue Medium"/>
                <a:cs typeface="Helvetica Neue Medium"/>
                <a:sym typeface="Helvetica Neue Medium"/>
              </a:defRPr>
            </a:lvl1pPr>
          </a:lstStyle>
          <a:p>
            <a:pPr/>
            <a:r>
              <a:t>Г  Депилятор во время работы</a:t>
            </a:r>
          </a:p>
        </p:txBody>
      </p:sp>
      <p:pic>
        <p:nvPicPr>
          <p:cNvPr id="812" name="Снимок экрана 2016-07-04 в 1.36.08.png" descr="Снимок экрана 2016-07-04 в 1.36.08.png"/>
          <p:cNvPicPr>
            <a:picLocks noChangeAspect="1"/>
          </p:cNvPicPr>
          <p:nvPr/>
        </p:nvPicPr>
        <p:blipFill>
          <a:blip r:embed="rId8">
            <a:extLst/>
          </a:blip>
          <a:srcRect l="0" t="0" r="14388" b="0"/>
          <a:stretch>
            <a:fillRect/>
          </a:stretch>
        </p:blipFill>
        <p:spPr>
          <a:xfrm>
            <a:off x="1859189" y="5481476"/>
            <a:ext cx="11552351" cy="7651171"/>
          </a:xfrm>
          <a:prstGeom prst="rect">
            <a:avLst/>
          </a:prstGeom>
          <a:ln w="12700">
            <a:miter lim="400000"/>
          </a:ln>
        </p:spPr>
      </p:pic>
      <p:sp>
        <p:nvSpPr>
          <p:cNvPr id="813" name="Что изображено на фотографии, сделанной…"/>
          <p:cNvSpPr txBox="1"/>
          <p:nvPr/>
        </p:nvSpPr>
        <p:spPr>
          <a:xfrm>
            <a:off x="1993039" y="3557724"/>
            <a:ext cx="20827082" cy="1828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r>
              <a:t>Что изображено на фотографии, сделанной </a:t>
            </a:r>
          </a:p>
          <a:p>
            <a:pPr/>
            <a:r>
              <a:t>электронным микроскопом?</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796047" fill="hold"/>
                                        <p:tgtEl>
                                          <p:spTgt spid="807"/>
                                        </p:tgtEl>
                                      </p:cBhvr>
                                    </p:cmd>
                                  </p:childTnLst>
                                </p:cTn>
                              </p:par>
                            </p:childTnLst>
                          </p:cTn>
                        </p:par>
                        <p:par>
                          <p:cTn id="7" fill="hold">
                            <p:stCondLst>
                              <p:cond delay="1796047"/>
                            </p:stCondLst>
                            <p:childTnLst>
                              <p:par>
                                <p:cTn id="8" presetClass="entr" nodeType="afterEffect" presetSubtype="16" presetID="23" grpId="2" fill="hold">
                                  <p:stCondLst>
                                    <p:cond delay="0"/>
                                  </p:stCondLst>
                                  <p:iterate type="el" backwards="0">
                                    <p:tmAbs val="0"/>
                                  </p:iterate>
                                  <p:childTnLst>
                                    <p:set>
                                      <p:cBhvr>
                                        <p:cTn id="9" fill="hold"/>
                                        <p:tgtEl>
                                          <p:spTgt spid="806"/>
                                        </p:tgtEl>
                                        <p:attrNameLst>
                                          <p:attrName>style.visibility</p:attrName>
                                        </p:attrNameLst>
                                      </p:cBhvr>
                                      <p:to>
                                        <p:strVal val="visible"/>
                                      </p:to>
                                    </p:set>
                                    <p:anim calcmode="lin" valueType="num">
                                      <p:cBhvr>
                                        <p:cTn id="10" dur="1000" fill="hold"/>
                                        <p:tgtEl>
                                          <p:spTgt spid="806"/>
                                        </p:tgtEl>
                                        <p:attrNameLst>
                                          <p:attrName>ppt_w</p:attrName>
                                        </p:attrNameLst>
                                      </p:cBhvr>
                                      <p:tavLst>
                                        <p:tav tm="0">
                                          <p:val>
                                            <p:fltVal val="0"/>
                                          </p:val>
                                        </p:tav>
                                        <p:tav tm="100000">
                                          <p:val>
                                            <p:strVal val="#ppt_w"/>
                                          </p:val>
                                        </p:tav>
                                      </p:tavLst>
                                    </p:anim>
                                    <p:anim calcmode="lin" valueType="num">
                                      <p:cBhvr>
                                        <p:cTn id="11" dur="1000" fill="hold"/>
                                        <p:tgtEl>
                                          <p:spTgt spid="80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807"/>
                </p:tgtEl>
              </p:cMediaNode>
            </p:audio>
          </p:childTnLst>
        </p:cTn>
      </p:par>
    </p:tnLst>
    <p:bldLst>
      <p:bldP build="whole" bldLvl="1" animBg="1" rev="0" advAuto="0" spid="806" grpId="2"/>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367"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368" name="6 (+1) РАУНДОВ"/>
          <p:cNvSpPr txBox="1"/>
          <p:nvPr/>
        </p:nvSpPr>
        <p:spPr>
          <a:xfrm>
            <a:off x="1395795" y="5327951"/>
            <a:ext cx="9572616" cy="4828535"/>
          </a:xfrm>
          <a:prstGeom prst="rect">
            <a:avLst/>
          </a:prstGeom>
          <a:solidFill>
            <a:srgbClr val="A50C56"/>
          </a:solidFill>
          <a:ln w="12700">
            <a:miter lim="400000"/>
          </a:ln>
          <a:effectLst>
            <a:outerShdw sx="100000" sy="100000" kx="0" ky="0" algn="b" rotWithShape="0" blurRad="101600" dist="25400" dir="5400000">
              <a:srgbClr val="000000">
                <a:alpha val="75000"/>
              </a:srgbClr>
            </a:outerShdw>
          </a:effectLst>
          <a:extLst>
            <a:ext uri="{C572A759-6A51-4108-AA02-DFA0A04FC94B}">
              <ma14:wrappingTextBoxFlag xmlns:ma14="http://schemas.microsoft.com/office/mac/drawingml/2011/main" val="1"/>
            </a:ext>
          </a:extLst>
        </p:spPr>
        <p:txBody>
          <a:bodyPr lIns="121917" tIns="121917" rIns="121917" bIns="121917" anchor="ctr">
            <a:spAutoFit/>
          </a:bodyPr>
          <a:lstStyle>
            <a:lvl1pPr algn="l" defTabSz="2438400">
              <a:lnSpc>
                <a:spcPct val="90000"/>
              </a:lnSpc>
              <a:defRPr sz="15600">
                <a:solidFill>
                  <a:srgbClr val="FFFFFF"/>
                </a:solidFill>
                <a:latin typeface="Impact"/>
                <a:ea typeface="Impact"/>
                <a:cs typeface="Impact"/>
                <a:sym typeface="Impact"/>
              </a:defRPr>
            </a:lvl1pPr>
          </a:lstStyle>
          <a:p>
            <a:pPr/>
            <a:r>
              <a:t>6 (+1) РАУНДОВ</a:t>
            </a:r>
          </a:p>
        </p:txBody>
      </p:sp>
      <p:pic>
        <p:nvPicPr>
          <p:cNvPr id="369" name="QE0m.gif" descr="QE0m.gif"/>
          <p:cNvPicPr>
            <a:picLocks noChangeAspect="0"/>
          </p:cNvPicPr>
          <p:nvPr/>
        </p:nvPicPr>
        <p:blipFill>
          <a:blip r:embed="rId3">
            <a:extLst/>
          </a:blip>
          <a:stretch>
            <a:fillRect/>
          </a:stretch>
        </p:blipFill>
        <p:spPr>
          <a:xfrm rot="10800000">
            <a:off x="11324172" y="2055830"/>
            <a:ext cx="12695593" cy="9553540"/>
          </a:xfrm>
          <a:prstGeom prst="rect">
            <a:avLst/>
          </a:prstGeom>
          <a:ln w="12700">
            <a:miter lim="400000"/>
          </a:ln>
        </p:spPr>
      </p:pic>
      <p:sp>
        <p:nvSpPr>
          <p:cNvPr id="370" name="ПЕРЕРЫВ ПОСЛЕ 3 и 6 раунда!"/>
          <p:cNvSpPr txBox="1"/>
          <p:nvPr/>
        </p:nvSpPr>
        <p:spPr>
          <a:xfrm>
            <a:off x="1399314" y="10402869"/>
            <a:ext cx="12414340" cy="1219201"/>
          </a:xfrm>
          <a:prstGeom prst="rect">
            <a:avLst/>
          </a:prstGeom>
          <a:solidFill>
            <a:srgbClr val="B30053"/>
          </a:solidFill>
          <a:ln w="12700">
            <a:miter lim="400000"/>
          </a:ln>
          <a:effectLst>
            <a:outerShdw sx="100000" sy="100000" kx="0" ky="0" algn="b" rotWithShape="0" blurRad="101600" dist="25400" dir="5400000">
              <a:srgbClr val="000000">
                <a:alpha val="7500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lgn="l" defTabSz="2438400">
              <a:lnSpc>
                <a:spcPct val="90000"/>
              </a:lnSpc>
              <a:defRPr sz="7200">
                <a:solidFill>
                  <a:srgbClr val="FFFFFF"/>
                </a:solidFill>
                <a:latin typeface="Impact"/>
                <a:ea typeface="Impact"/>
                <a:cs typeface="Impact"/>
                <a:sym typeface="Impact"/>
              </a:defRPr>
            </a:lvl1pPr>
          </a:lstStyle>
          <a:p>
            <a:pPr/>
            <a:r>
              <a:t>ПЕРЕРЫВ ПОСЛЕ 3 и 6 раунда!</a:t>
            </a:r>
          </a:p>
        </p:txBody>
      </p:sp>
      <p:sp>
        <p:nvSpPr>
          <p:cNvPr id="371" name="НЕМНОГО…"/>
          <p:cNvSpPr txBox="1"/>
          <p:nvPr/>
        </p:nvSpPr>
        <p:spPr>
          <a:xfrm>
            <a:off x="2535829" y="159730"/>
            <a:ext cx="7292549" cy="2439665"/>
          </a:xfrm>
          <a:prstGeom prst="rect">
            <a:avLst/>
          </a:prstGeom>
          <a:ln w="12700">
            <a:miter lim="400000"/>
          </a:ln>
          <a:effectLst>
            <a:outerShdw sx="100000" sy="100000" kx="0" ky="0" algn="b" rotWithShape="0" blurRad="101600" dist="25400" dir="5400000">
              <a:srgbClr val="000000">
                <a:alpha val="75000"/>
              </a:srgbClr>
            </a:outerShdw>
          </a:effectLst>
          <a:extLst>
            <a:ext uri="{C572A759-6A51-4108-AA02-DFA0A04FC94B}">
              <ma14:wrappingTextBoxFlag xmlns:ma14="http://schemas.microsoft.com/office/mac/drawingml/2011/main" val="1"/>
            </a:ext>
          </a:extLst>
        </p:spPr>
        <p:txBody>
          <a:bodyPr lIns="121917" tIns="121917" rIns="121917" bIns="121917">
            <a:spAutoFit/>
          </a:bodyPr>
          <a:lstStyle/>
          <a:p>
            <a:pPr algn="l" defTabSz="2438400">
              <a:lnSpc>
                <a:spcPct val="90000"/>
              </a:lnSpc>
              <a:defRPr sz="7400">
                <a:solidFill>
                  <a:srgbClr val="FFFFFF"/>
                </a:solidFill>
                <a:latin typeface="Impact"/>
                <a:ea typeface="Impact"/>
                <a:cs typeface="Impact"/>
                <a:sym typeface="Impact"/>
              </a:defRPr>
            </a:pPr>
            <a:r>
              <a:t>НЕМНОГО </a:t>
            </a:r>
          </a:p>
          <a:p>
            <a:pPr algn="l" defTabSz="2438400">
              <a:lnSpc>
                <a:spcPct val="90000"/>
              </a:lnSpc>
              <a:defRPr sz="7400">
                <a:solidFill>
                  <a:srgbClr val="FFFFFF"/>
                </a:solidFill>
                <a:latin typeface="Impact"/>
                <a:ea typeface="Impact"/>
                <a:cs typeface="Impact"/>
                <a:sym typeface="Impact"/>
              </a:defRPr>
            </a:pPr>
            <a:r>
              <a:t>О ПРАВИЛАХ</a:t>
            </a:r>
          </a:p>
        </p:txBody>
      </p:sp>
      <p:sp>
        <p:nvSpPr>
          <p:cNvPr id="372" name="#квизимпровиз"/>
          <p:cNvSpPr txBox="1"/>
          <p:nvPr/>
        </p:nvSpPr>
        <p:spPr>
          <a:xfrm>
            <a:off x="2705506" y="2366808"/>
            <a:ext cx="4621932" cy="876301"/>
          </a:xfrm>
          <a:prstGeom prst="rect">
            <a:avLst/>
          </a:prstGeom>
          <a:ln w="12700">
            <a:miter lim="400000"/>
          </a:ln>
          <a:effectLst>
            <a:outerShdw sx="100000" sy="100000" kx="0" ky="0" algn="b" rotWithShape="0" blurRad="101600" dist="25400" dir="5400000">
              <a:srgbClr val="000000">
                <a:alpha val="75000"/>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sp>
        <p:nvSpPr>
          <p:cNvPr id="373"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374" name="готовый1.png" descr="готовый1.png"/>
          <p:cNvPicPr>
            <a:picLocks noChangeAspect="1"/>
          </p:cNvPicPr>
          <p:nvPr/>
        </p:nvPicPr>
        <p:blipFill>
          <a:blip r:embed="rId4">
            <a:extLst/>
          </a:blip>
          <a:stretch>
            <a:fillRect/>
          </a:stretch>
        </p:blipFill>
        <p:spPr>
          <a:xfrm>
            <a:off x="339200" y="730879"/>
            <a:ext cx="2070540" cy="2181399"/>
          </a:xfrm>
          <a:prstGeom prst="rect">
            <a:avLst/>
          </a:prstGeom>
          <a:ln w="12700">
            <a:miter lim="400000"/>
          </a:ln>
        </p:spPr>
      </p:pic>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815"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816" name="2 РАУНД"/>
          <p:cNvSpPr txBox="1"/>
          <p:nvPr/>
        </p:nvSpPr>
        <p:spPr>
          <a:xfrm>
            <a:off x="1993899" y="-74614"/>
            <a:ext cx="8507415" cy="2834635"/>
          </a:xfrm>
          <a:prstGeom prst="rect">
            <a:avLst/>
          </a:prstGeom>
          <a:ln w="12700">
            <a:miter lim="400000"/>
          </a:ln>
          <a:effectLst>
            <a:outerShdw sx="100000" sy="100000" kx="0" ky="0" algn="b" rotWithShape="0" blurRad="5334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2 РАУНД</a:t>
            </a:r>
          </a:p>
        </p:txBody>
      </p:sp>
      <p:pic>
        <p:nvPicPr>
          <p:cNvPr id="817" name="8R2x.gif" descr="8R2x.gif"/>
          <p:cNvPicPr>
            <a:picLocks noChangeAspect="0"/>
          </p:cNvPicPr>
          <p:nvPr/>
        </p:nvPicPr>
        <p:blipFill>
          <a:blip r:embed="rId3">
            <a:extLst/>
          </a:blip>
          <a:stretch>
            <a:fillRect/>
          </a:stretch>
        </p:blipFill>
        <p:spPr>
          <a:xfrm>
            <a:off x="11725600" y="4464156"/>
            <a:ext cx="10929695" cy="10259340"/>
          </a:xfrm>
          <a:prstGeom prst="rect">
            <a:avLst/>
          </a:prstGeom>
          <a:ln w="12700">
            <a:miter lim="400000"/>
          </a:ln>
        </p:spPr>
      </p:pic>
      <p:sp>
        <p:nvSpPr>
          <p:cNvPr id="818" name="ВКЛЮЧАЕМ ЛОГИКУ"/>
          <p:cNvSpPr txBox="1"/>
          <p:nvPr/>
        </p:nvSpPr>
        <p:spPr>
          <a:xfrm>
            <a:off x="10464108" y="1090461"/>
            <a:ext cx="8936583" cy="3428995"/>
          </a:xfrm>
          <a:prstGeom prst="rect">
            <a:avLst/>
          </a:prstGeom>
          <a:solidFill>
            <a:srgbClr val="D31586"/>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lnSpc>
                <a:spcPct val="90000"/>
              </a:lnSpc>
              <a:defRPr sz="10800">
                <a:solidFill>
                  <a:srgbClr val="FFFFFF"/>
                </a:solidFill>
                <a:latin typeface="Impact"/>
                <a:ea typeface="Impact"/>
                <a:cs typeface="Impact"/>
                <a:sym typeface="Impact"/>
              </a:defRPr>
            </a:pPr>
            <a:r>
              <a:t>ВКЛЮЧАЕМ</a:t>
            </a:r>
            <a:br/>
            <a:r>
              <a:t>ЛОГИКУ</a:t>
            </a:r>
          </a:p>
        </p:txBody>
      </p:sp>
      <p:sp>
        <p:nvSpPr>
          <p:cNvPr id="819" name="6 вопросов…"/>
          <p:cNvSpPr txBox="1"/>
          <p:nvPr/>
        </p:nvSpPr>
        <p:spPr>
          <a:xfrm>
            <a:off x="2167412" y="5416088"/>
            <a:ext cx="7315453" cy="5323835"/>
          </a:xfrm>
          <a:prstGeom prst="rect">
            <a:avLst/>
          </a:prstGeom>
          <a:solidFill>
            <a:srgbClr val="D7027C"/>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8200">
                <a:solidFill>
                  <a:srgbClr val="FFFFFF"/>
                </a:solidFill>
                <a:latin typeface="Impact"/>
                <a:ea typeface="Impact"/>
                <a:cs typeface="Impact"/>
                <a:sym typeface="Impact"/>
              </a:defRPr>
            </a:pPr>
            <a:r>
              <a:t>6 вопросов </a:t>
            </a:r>
          </a:p>
          <a:p>
            <a:pPr algn="l" defTabSz="2438400">
              <a:defRPr sz="8200">
                <a:solidFill>
                  <a:srgbClr val="FFFFFF"/>
                </a:solidFill>
                <a:latin typeface="Impact"/>
                <a:ea typeface="Impact"/>
                <a:cs typeface="Impact"/>
                <a:sym typeface="Impact"/>
              </a:defRPr>
            </a:pPr>
            <a:r>
              <a:t>по 60 секунд обсуждения </a:t>
            </a:r>
          </a:p>
          <a:p>
            <a:pPr algn="l" defTabSz="2438400">
              <a:defRPr sz="8200">
                <a:solidFill>
                  <a:srgbClr val="FFFFFF"/>
                </a:solidFill>
                <a:latin typeface="Impact"/>
                <a:ea typeface="Impact"/>
                <a:cs typeface="Impact"/>
                <a:sym typeface="Impact"/>
              </a:defRPr>
            </a:pPr>
            <a:r>
              <a:t>каждый</a:t>
            </a:r>
          </a:p>
        </p:txBody>
      </p:sp>
      <p:sp>
        <p:nvSpPr>
          <p:cNvPr id="820" name="#квизимпровиз"/>
          <p:cNvSpPr txBox="1"/>
          <p:nvPr/>
        </p:nvSpPr>
        <p:spPr>
          <a:xfrm>
            <a:off x="2705506" y="2366808"/>
            <a:ext cx="4621932" cy="876301"/>
          </a:xfrm>
          <a:prstGeom prst="rect">
            <a:avLst/>
          </a:prstGeom>
          <a:ln w="12700">
            <a:miter lim="400000"/>
          </a:ln>
          <a:effectLst>
            <a:outerShdw sx="100000" sy="100000" kx="0" ky="0" algn="b" rotWithShape="0" blurRad="5334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pic>
        <p:nvPicPr>
          <p:cNvPr id="821" name="Минус - 1987.mp3" descr="Минус - 1987.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7511712" y="11749285"/>
            <a:ext cx="571501" cy="571501"/>
          </a:xfrm>
          <a:prstGeom prst="rect">
            <a:avLst/>
          </a:prstGeom>
          <a:ln w="12700">
            <a:miter lim="400000"/>
          </a:ln>
        </p:spPr>
      </p:pic>
      <p:sp>
        <p:nvSpPr>
          <p:cNvPr id="822"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823" name="готовый1.png" descr="готовый1.png"/>
          <p:cNvPicPr>
            <a:picLocks noChangeAspect="1"/>
          </p:cNvPicPr>
          <p:nvPr/>
        </p:nvPicPr>
        <p:blipFill>
          <a:blip r:embed="rId7">
            <a:extLst/>
          </a:blip>
          <a:stretch>
            <a:fillRect/>
          </a:stretch>
        </p:blipFill>
        <p:spPr>
          <a:xfrm>
            <a:off x="339200" y="730879"/>
            <a:ext cx="2070540" cy="2181399"/>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56133880" fill="hold"/>
                                        <p:tgtEl>
                                          <p:spTgt spid="821"/>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821"/>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25"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826"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827"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828" name="Вопрос 1"/>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a:t>
            </a:r>
          </a:p>
        </p:txBody>
      </p:sp>
      <p:sp>
        <p:nvSpPr>
          <p:cNvPr id="829"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30"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31"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32"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33"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34"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pic>
        <p:nvPicPr>
          <p:cNvPr id="835" name="image26.gif" descr="image26.gif"/>
          <p:cNvPicPr>
            <a:picLocks noChangeAspect="0"/>
          </p:cNvPicPr>
          <p:nvPr/>
        </p:nvPicPr>
        <p:blipFill>
          <a:blip r:embed="rId5">
            <a:extLst/>
          </a:blip>
          <a:stretch>
            <a:fillRect/>
          </a:stretch>
        </p:blipFill>
        <p:spPr>
          <a:xfrm>
            <a:off x="9782734" y="-45443"/>
            <a:ext cx="5018200" cy="2090917"/>
          </a:xfrm>
          <a:prstGeom prst="rect">
            <a:avLst/>
          </a:prstGeom>
          <a:ln w="12700">
            <a:miter lim="400000"/>
          </a:ln>
        </p:spPr>
      </p:pic>
      <p:sp>
        <p:nvSpPr>
          <p:cNvPr id="836"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837" name="Раунд 2"/>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2</a:t>
            </a:r>
          </a:p>
        </p:txBody>
      </p:sp>
      <p:sp>
        <p:nvSpPr>
          <p:cNvPr id="838" name="Вопрос 1"/>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1</a:t>
            </a:r>
          </a:p>
        </p:txBody>
      </p:sp>
      <p:pic>
        <p:nvPicPr>
          <p:cNvPr id="839"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840" name="60 сек 1.mp3" descr="60 сек 1.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7095132" y="1923653"/>
            <a:ext cx="571501" cy="571501"/>
          </a:xfrm>
          <a:prstGeom prst="rect">
            <a:avLst/>
          </a:prstGeom>
          <a:ln w="12700">
            <a:miter lim="400000"/>
          </a:ln>
        </p:spPr>
      </p:pic>
      <p:sp>
        <p:nvSpPr>
          <p:cNvPr id="841" name="Наркотики уничтожают клетки белков, ответственные за иммунную систему, так как при приготовлении их используют всевозможные растворители.…"/>
          <p:cNvSpPr txBox="1"/>
          <p:nvPr/>
        </p:nvSpPr>
        <p:spPr>
          <a:xfrm>
            <a:off x="449996" y="4824322"/>
            <a:ext cx="23121438" cy="6949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457200">
              <a:defRPr sz="7500"/>
            </a:pPr>
            <a:r>
              <a:t>Наркотики уничтожают клетки белков, ответственные за иммунную систему, так как при приготовлении их используют всевозможные растворители.</a:t>
            </a:r>
          </a:p>
          <a:p>
            <a:pPr defTabSz="457200">
              <a:defRPr sz="7500"/>
            </a:pPr>
          </a:p>
          <a:p>
            <a:pPr defTabSz="457200">
              <a:defRPr b="1" sz="7500"/>
            </a:pPr>
            <a:r>
              <a:t>Какой орган, значит, страдает первым?</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61680000" fill="hold"/>
                                        <p:tgtEl>
                                          <p:spTgt spid="840"/>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840"/>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43"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844"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845"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846" name="Вопрос 2"/>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2</a:t>
            </a:r>
          </a:p>
        </p:txBody>
      </p:sp>
      <p:sp>
        <p:nvSpPr>
          <p:cNvPr id="847"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48"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49"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50"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51"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52"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pic>
        <p:nvPicPr>
          <p:cNvPr id="853" name="image26.gif" descr="image26.gif"/>
          <p:cNvPicPr>
            <a:picLocks noChangeAspect="0"/>
          </p:cNvPicPr>
          <p:nvPr/>
        </p:nvPicPr>
        <p:blipFill>
          <a:blip r:embed="rId5">
            <a:extLst/>
          </a:blip>
          <a:stretch>
            <a:fillRect/>
          </a:stretch>
        </p:blipFill>
        <p:spPr>
          <a:xfrm>
            <a:off x="9782734" y="-45443"/>
            <a:ext cx="5018200" cy="2090917"/>
          </a:xfrm>
          <a:prstGeom prst="rect">
            <a:avLst/>
          </a:prstGeom>
          <a:ln w="12700">
            <a:miter lim="400000"/>
          </a:ln>
        </p:spPr>
      </p:pic>
      <p:sp>
        <p:nvSpPr>
          <p:cNvPr id="854"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855" name="Раунд 2"/>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2</a:t>
            </a:r>
          </a:p>
        </p:txBody>
      </p:sp>
      <p:sp>
        <p:nvSpPr>
          <p:cNvPr id="856" name="Вопрос 2"/>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2</a:t>
            </a:r>
          </a:p>
        </p:txBody>
      </p:sp>
      <p:pic>
        <p:nvPicPr>
          <p:cNvPr id="857"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858" name="60 сек 1.mp3" descr="60 сек 1.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7095132" y="1923653"/>
            <a:ext cx="571501" cy="571501"/>
          </a:xfrm>
          <a:prstGeom prst="rect">
            <a:avLst/>
          </a:prstGeom>
          <a:ln w="12700">
            <a:miter lim="400000"/>
          </a:ln>
        </p:spPr>
      </p:pic>
      <p:sp>
        <p:nvSpPr>
          <p:cNvPr id="859" name="Народная мудрость учит нас, что это приносит одну радость, но сто видов горя.…"/>
          <p:cNvSpPr txBox="1"/>
          <p:nvPr/>
        </p:nvSpPr>
        <p:spPr>
          <a:xfrm>
            <a:off x="177646" y="5140437"/>
            <a:ext cx="24028709" cy="5577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9000"/>
            </a:pPr>
            <a:r>
              <a:t>Народная мудрость учит нас, что это приносит одну радость, но сто видов горя. </a:t>
            </a:r>
          </a:p>
          <a:p>
            <a:pPr>
              <a:defRPr sz="9000"/>
            </a:pPr>
          </a:p>
          <a:p>
            <a:pPr>
              <a:defRPr b="1" sz="9000"/>
            </a:pPr>
            <a:r>
              <a:t>Что это?</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61680000" fill="hold"/>
                                        <p:tgtEl>
                                          <p:spTgt spid="858"/>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858"/>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61"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862"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863"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864" name="Вопрос 3"/>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3</a:t>
            </a:r>
          </a:p>
        </p:txBody>
      </p:sp>
      <p:sp>
        <p:nvSpPr>
          <p:cNvPr id="865"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66"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67"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68"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69"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70"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pic>
        <p:nvPicPr>
          <p:cNvPr id="871" name="image26.gif" descr="image26.gif"/>
          <p:cNvPicPr>
            <a:picLocks noChangeAspect="0"/>
          </p:cNvPicPr>
          <p:nvPr/>
        </p:nvPicPr>
        <p:blipFill>
          <a:blip r:embed="rId5">
            <a:extLst/>
          </a:blip>
          <a:stretch>
            <a:fillRect/>
          </a:stretch>
        </p:blipFill>
        <p:spPr>
          <a:xfrm>
            <a:off x="9782734" y="-45443"/>
            <a:ext cx="5018200" cy="2090917"/>
          </a:xfrm>
          <a:prstGeom prst="rect">
            <a:avLst/>
          </a:prstGeom>
          <a:ln w="12700">
            <a:miter lim="400000"/>
          </a:ln>
        </p:spPr>
      </p:pic>
      <p:sp>
        <p:nvSpPr>
          <p:cNvPr id="872"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873" name="Раунд 2"/>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2</a:t>
            </a:r>
          </a:p>
        </p:txBody>
      </p:sp>
      <p:sp>
        <p:nvSpPr>
          <p:cNvPr id="874" name="Вопрос 3"/>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3</a:t>
            </a:r>
          </a:p>
        </p:txBody>
      </p:sp>
      <p:pic>
        <p:nvPicPr>
          <p:cNvPr id="875"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876" name="60 сек 1.mp3" descr="60 сек 1.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7095132" y="1923653"/>
            <a:ext cx="571501" cy="571501"/>
          </a:xfrm>
          <a:prstGeom prst="rect">
            <a:avLst/>
          </a:prstGeom>
          <a:ln w="12700">
            <a:miter lim="400000"/>
          </a:ln>
        </p:spPr>
      </p:pic>
      <p:sp>
        <p:nvSpPr>
          <p:cNvPr id="877" name="В одном из своих рубаи Омар Хайям пишет о мире и о людях. Он пишет о чередовании дня и ночи, о том, как двигают и бьют людей, и о том, как в итоге всех нас сунут на покой в темный ящик.…"/>
          <p:cNvSpPr txBox="1"/>
          <p:nvPr/>
        </p:nvSpPr>
        <p:spPr>
          <a:xfrm>
            <a:off x="1428616" y="4340064"/>
            <a:ext cx="21526768" cy="7416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457200" indent="-228600" defTabSz="457200">
              <a:defRPr sz="8000"/>
            </a:pPr>
            <a:r>
              <a:t>В одном из своих рубаи Омар Хайям пишет о мире и о людях. Он пишет о чередовании дня и ночи, о том, как двигают и бьют людей, и о том, как в итоге всех нас сунут на покой в темный ящик. </a:t>
            </a:r>
          </a:p>
          <a:p>
            <a:pPr marL="457200" indent="-228600" defTabSz="457200">
              <a:defRPr sz="8000"/>
            </a:pPr>
            <a:r>
              <a:t>С чем же сравнивает мир Омар Хайям?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61680000" fill="hold"/>
                                        <p:tgtEl>
                                          <p:spTgt spid="876"/>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876"/>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79"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880"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881"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882" name="Вопрос 4"/>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4</a:t>
            </a:r>
          </a:p>
        </p:txBody>
      </p:sp>
      <p:sp>
        <p:nvSpPr>
          <p:cNvPr id="88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84"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85"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86"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87"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888"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pic>
        <p:nvPicPr>
          <p:cNvPr id="889" name="image26.gif" descr="image26.gif"/>
          <p:cNvPicPr>
            <a:picLocks noChangeAspect="0"/>
          </p:cNvPicPr>
          <p:nvPr/>
        </p:nvPicPr>
        <p:blipFill>
          <a:blip r:embed="rId5">
            <a:extLst/>
          </a:blip>
          <a:stretch>
            <a:fillRect/>
          </a:stretch>
        </p:blipFill>
        <p:spPr>
          <a:xfrm>
            <a:off x="9782734" y="-45443"/>
            <a:ext cx="5018200" cy="2090917"/>
          </a:xfrm>
          <a:prstGeom prst="rect">
            <a:avLst/>
          </a:prstGeom>
          <a:ln w="12700">
            <a:miter lim="400000"/>
          </a:ln>
        </p:spPr>
      </p:pic>
      <p:sp>
        <p:nvSpPr>
          <p:cNvPr id="890"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891" name="Раунд 2"/>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2</a:t>
            </a:r>
          </a:p>
        </p:txBody>
      </p:sp>
      <p:sp>
        <p:nvSpPr>
          <p:cNvPr id="892" name="Вопрос 4"/>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4</a:t>
            </a:r>
          </a:p>
        </p:txBody>
      </p:sp>
      <p:pic>
        <p:nvPicPr>
          <p:cNvPr id="893"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894" name="60 сек 1.mp3" descr="60 сек 1.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7095132" y="1923653"/>
            <a:ext cx="571501" cy="571501"/>
          </a:xfrm>
          <a:prstGeom prst="rect">
            <a:avLst/>
          </a:prstGeom>
          <a:ln w="12700">
            <a:miter lim="400000"/>
          </a:ln>
        </p:spPr>
      </p:pic>
      <p:sp>
        <p:nvSpPr>
          <p:cNvPr id="895" name="В 19 веке многие наркотики использовались как лекарство и свободно продавались в аптеке. Уровень развития медицинских знаний тех лет не позволял в полной мере осознать всю глубину проблемы их применения. А какой наркотик был был выпущен немецкой фармацевтической компанией «Bayer AG» в 1898 году как средство от кашля?"/>
          <p:cNvSpPr txBox="1"/>
          <p:nvPr/>
        </p:nvSpPr>
        <p:spPr>
          <a:xfrm>
            <a:off x="558373" y="4149837"/>
            <a:ext cx="23267252" cy="7559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457200">
              <a:lnSpc>
                <a:spcPts val="9800"/>
              </a:lnSpc>
              <a:defRPr sz="7000"/>
            </a:pPr>
            <a:r>
              <a:t>В 19 веке многие наркотики использовались как лекарство и свободно продавались в аптеке. Уровень развития медицинских знаний тех лет не позволял в полной мере осознать всю глубину проблемы их применения. </a:t>
            </a:r>
            <a:r>
              <a:rPr b="1"/>
              <a:t>А какой наркотик был был выпущен немецкой фармацевтической компанией «Bayer AG» в 1898 году как средство от кашля?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61680000" fill="hold"/>
                                        <p:tgtEl>
                                          <p:spTgt spid="894"/>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89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97"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898"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899"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900" name="Вопрос 5"/>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5</a:t>
            </a:r>
          </a:p>
        </p:txBody>
      </p:sp>
      <p:sp>
        <p:nvSpPr>
          <p:cNvPr id="901"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02"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03"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04"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05"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06"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pic>
        <p:nvPicPr>
          <p:cNvPr id="907" name="image26.gif" descr="image26.gif"/>
          <p:cNvPicPr>
            <a:picLocks noChangeAspect="0"/>
          </p:cNvPicPr>
          <p:nvPr/>
        </p:nvPicPr>
        <p:blipFill>
          <a:blip r:embed="rId5">
            <a:extLst/>
          </a:blip>
          <a:stretch>
            <a:fillRect/>
          </a:stretch>
        </p:blipFill>
        <p:spPr>
          <a:xfrm>
            <a:off x="9782734" y="-45443"/>
            <a:ext cx="5018200" cy="2090917"/>
          </a:xfrm>
          <a:prstGeom prst="rect">
            <a:avLst/>
          </a:prstGeom>
          <a:ln w="12700">
            <a:miter lim="400000"/>
          </a:ln>
        </p:spPr>
      </p:pic>
      <p:sp>
        <p:nvSpPr>
          <p:cNvPr id="908"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909" name="Раунд 2"/>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2</a:t>
            </a:r>
          </a:p>
        </p:txBody>
      </p:sp>
      <p:sp>
        <p:nvSpPr>
          <p:cNvPr id="910" name="Вопрос 5"/>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5</a:t>
            </a:r>
          </a:p>
        </p:txBody>
      </p:sp>
      <p:pic>
        <p:nvPicPr>
          <p:cNvPr id="911"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912" name="60 сек 1.mp3" descr="60 сек 1.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7095132" y="1923653"/>
            <a:ext cx="571501" cy="571501"/>
          </a:xfrm>
          <a:prstGeom prst="rect">
            <a:avLst/>
          </a:prstGeom>
          <a:ln w="12700">
            <a:miter lim="400000"/>
          </a:ln>
        </p:spPr>
      </p:pic>
      <p:sp>
        <p:nvSpPr>
          <p:cNvPr id="913" name="Мы увеличили этот предмет. Ответьте на вопрос: Край чего вы видите!"/>
          <p:cNvSpPr txBox="1"/>
          <p:nvPr/>
        </p:nvSpPr>
        <p:spPr>
          <a:xfrm>
            <a:off x="11759648" y="5541545"/>
            <a:ext cx="12368616" cy="5323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l" defTabSz="457200">
              <a:defRPr sz="8600"/>
            </a:pPr>
            <a:r>
              <a:t>Мы увеличили этот предмет. Ответьте на вопрос: </a:t>
            </a:r>
            <a:r>
              <a:rPr b="1"/>
              <a:t>Край чего вы видите!</a:t>
            </a:r>
          </a:p>
        </p:txBody>
      </p:sp>
      <p:pic>
        <p:nvPicPr>
          <p:cNvPr id="914" name="3-emphysema-dr-tony-brainscience-photo-library.jpg" descr="3-emphysema-dr-tony-brainscience-photo-library.jpg"/>
          <p:cNvPicPr>
            <a:picLocks noChangeAspect="1"/>
          </p:cNvPicPr>
          <p:nvPr/>
        </p:nvPicPr>
        <p:blipFill>
          <a:blip r:embed="rId10">
            <a:extLst/>
          </a:blip>
          <a:stretch>
            <a:fillRect/>
          </a:stretch>
        </p:blipFill>
        <p:spPr>
          <a:xfrm>
            <a:off x="1219970" y="4225626"/>
            <a:ext cx="9737550" cy="8395932"/>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61680000" fill="hold"/>
                                        <p:tgtEl>
                                          <p:spTgt spid="912"/>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91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16"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917"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918"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919" name="Вопрос 6"/>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6</a:t>
            </a:r>
          </a:p>
        </p:txBody>
      </p:sp>
      <p:sp>
        <p:nvSpPr>
          <p:cNvPr id="920"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21"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22"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23"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24"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25"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pic>
        <p:nvPicPr>
          <p:cNvPr id="926" name="image26.gif" descr="image26.gif"/>
          <p:cNvPicPr>
            <a:picLocks noChangeAspect="0"/>
          </p:cNvPicPr>
          <p:nvPr/>
        </p:nvPicPr>
        <p:blipFill>
          <a:blip r:embed="rId5">
            <a:extLst/>
          </a:blip>
          <a:stretch>
            <a:fillRect/>
          </a:stretch>
        </p:blipFill>
        <p:spPr>
          <a:xfrm>
            <a:off x="9782734" y="-45443"/>
            <a:ext cx="5018200" cy="2090917"/>
          </a:xfrm>
          <a:prstGeom prst="rect">
            <a:avLst/>
          </a:prstGeom>
          <a:ln w="12700">
            <a:miter lim="400000"/>
          </a:ln>
        </p:spPr>
      </p:pic>
      <p:sp>
        <p:nvSpPr>
          <p:cNvPr id="927"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928" name="Раунд 2"/>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2</a:t>
            </a:r>
          </a:p>
        </p:txBody>
      </p:sp>
      <p:sp>
        <p:nvSpPr>
          <p:cNvPr id="929" name="Вопрос 6"/>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6</a:t>
            </a:r>
          </a:p>
        </p:txBody>
      </p:sp>
      <p:pic>
        <p:nvPicPr>
          <p:cNvPr id="930"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931" name="60 сек 1.mp3" descr="60 сек 1.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7095132" y="1923653"/>
            <a:ext cx="571501" cy="571501"/>
          </a:xfrm>
          <a:prstGeom prst="rect">
            <a:avLst/>
          </a:prstGeom>
          <a:ln w="12700">
            <a:miter lim="400000"/>
          </a:ln>
        </p:spPr>
      </p:pic>
      <p:sp>
        <p:nvSpPr>
          <p:cNvPr id="932" name="Кому хотят помешать китайские власти с помощью таких пирамидок?"/>
          <p:cNvSpPr txBox="1"/>
          <p:nvPr/>
        </p:nvSpPr>
        <p:spPr>
          <a:xfrm>
            <a:off x="15145497" y="4630235"/>
            <a:ext cx="7851417" cy="7101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7700"/>
            </a:lvl1pPr>
          </a:lstStyle>
          <a:p>
            <a:pPr/>
            <a:r>
              <a:t>Кому хотят помешать китайские власти с помощью таких пирамидок?</a:t>
            </a:r>
          </a:p>
        </p:txBody>
      </p:sp>
      <p:pic>
        <p:nvPicPr>
          <p:cNvPr id="933" name="Снимок экрана 2016-07-04 в 1.08.24.png" descr="Снимок экрана 2016-07-04 в 1.08.24.png"/>
          <p:cNvPicPr>
            <a:picLocks noChangeAspect="1"/>
          </p:cNvPicPr>
          <p:nvPr/>
        </p:nvPicPr>
        <p:blipFill>
          <a:blip r:embed="rId10">
            <a:extLst/>
          </a:blip>
          <a:stretch>
            <a:fillRect/>
          </a:stretch>
        </p:blipFill>
        <p:spPr>
          <a:xfrm>
            <a:off x="987322" y="3635471"/>
            <a:ext cx="13588695" cy="9091368"/>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61680000" fill="hold"/>
                                        <p:tgtEl>
                                          <p:spTgt spid="931"/>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931"/>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935"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936"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937"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938" name="2 РАУНД"/>
          <p:cNvSpPr txBox="1"/>
          <p:nvPr/>
        </p:nvSpPr>
        <p:spPr>
          <a:xfrm>
            <a:off x="1993899" y="-746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2 РАУНД</a:t>
            </a:r>
          </a:p>
        </p:txBody>
      </p:sp>
      <p:sp>
        <p:nvSpPr>
          <p:cNvPr id="939"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sp>
        <p:nvSpPr>
          <p:cNvPr id="940" name="ВКЛЮЧАЕМ ЛОГИКУ"/>
          <p:cNvSpPr txBox="1"/>
          <p:nvPr/>
        </p:nvSpPr>
        <p:spPr>
          <a:xfrm>
            <a:off x="10432379" y="-115230"/>
            <a:ext cx="8936583" cy="3428995"/>
          </a:xfrm>
          <a:prstGeom prst="rect">
            <a:avLst/>
          </a:prstGeom>
          <a:solidFill>
            <a:srgbClr val="D31586"/>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lnSpc>
                <a:spcPct val="90000"/>
              </a:lnSpc>
              <a:defRPr sz="10800">
                <a:solidFill>
                  <a:srgbClr val="FFFFFF"/>
                </a:solidFill>
                <a:latin typeface="Impact"/>
                <a:ea typeface="Impact"/>
                <a:cs typeface="Impact"/>
                <a:sym typeface="Impact"/>
              </a:defRPr>
            </a:pPr>
            <a:r>
              <a:t>ВКЛЮЧАЕМ</a:t>
            </a:r>
            <a:br/>
            <a:r>
              <a:t>ЛОГИКУ</a:t>
            </a:r>
          </a:p>
        </p:txBody>
      </p:sp>
      <p:sp>
        <p:nvSpPr>
          <p:cNvPr id="941" name="Повторим…"/>
          <p:cNvSpPr txBox="1"/>
          <p:nvPr/>
        </p:nvSpPr>
        <p:spPr>
          <a:xfrm>
            <a:off x="2833716" y="7002524"/>
            <a:ext cx="4818550" cy="2783835"/>
          </a:xfrm>
          <a:prstGeom prst="rect">
            <a:avLst/>
          </a:prstGeom>
          <a:solidFill>
            <a:srgbClr val="D7027C"/>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8200">
                <a:solidFill>
                  <a:srgbClr val="FFFFFF"/>
                </a:solidFill>
                <a:latin typeface="Impact"/>
                <a:ea typeface="Impact"/>
                <a:cs typeface="Impact"/>
                <a:sym typeface="Impact"/>
              </a:defRPr>
            </a:pPr>
            <a:r>
              <a:t>Повторим</a:t>
            </a:r>
          </a:p>
          <a:p>
            <a:pPr algn="l" defTabSz="2438400">
              <a:defRPr sz="8200">
                <a:solidFill>
                  <a:srgbClr val="FFFFFF"/>
                </a:solidFill>
                <a:latin typeface="Impact"/>
                <a:ea typeface="Impact"/>
                <a:cs typeface="Impact"/>
                <a:sym typeface="Impact"/>
              </a:defRPr>
            </a:pPr>
            <a:r>
              <a:t>вопросы!</a:t>
            </a:r>
          </a:p>
        </p:txBody>
      </p:sp>
      <p:pic>
        <p:nvPicPr>
          <p:cNvPr id="942" name="giphy.gif" descr="giphy.gif"/>
          <p:cNvPicPr>
            <a:picLocks noChangeAspect="0"/>
          </p:cNvPicPr>
          <p:nvPr/>
        </p:nvPicPr>
        <p:blipFill>
          <a:blip r:embed="rId4">
            <a:extLst/>
          </a:blip>
          <a:stretch>
            <a:fillRect/>
          </a:stretch>
        </p:blipFill>
        <p:spPr>
          <a:xfrm>
            <a:off x="8943669" y="4517067"/>
            <a:ext cx="14937285" cy="8389776"/>
          </a:xfrm>
          <a:prstGeom prst="rect">
            <a:avLst/>
          </a:prstGeom>
          <a:ln w="12700">
            <a:miter lim="400000"/>
          </a:ln>
        </p:spPr>
      </p:pic>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44"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945"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946" name="Вопрос 1"/>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a:t>
            </a:r>
          </a:p>
        </p:txBody>
      </p:sp>
      <p:sp>
        <p:nvSpPr>
          <p:cNvPr id="947"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48"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49"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50"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51"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52"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53"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954" name="Раунд 2"/>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2</a:t>
            </a:r>
          </a:p>
        </p:txBody>
      </p:sp>
      <p:sp>
        <p:nvSpPr>
          <p:cNvPr id="955" name="Вопрос 1"/>
          <p:cNvSpPr txBox="1"/>
          <p:nvPr/>
        </p:nvSpPr>
        <p:spPr>
          <a:xfrm>
            <a:off x="9717374" y="13575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1</a:t>
            </a:r>
          </a:p>
        </p:txBody>
      </p:sp>
      <p:pic>
        <p:nvPicPr>
          <p:cNvPr id="956"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957" name="Наркотики уничтожают клетки белков, ответственные за иммунную систему, так как при приготовлении их используют всевозможные растворители.…"/>
          <p:cNvSpPr txBox="1"/>
          <p:nvPr/>
        </p:nvSpPr>
        <p:spPr>
          <a:xfrm>
            <a:off x="631281" y="4013064"/>
            <a:ext cx="23121437" cy="6949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457200">
              <a:defRPr sz="7500"/>
            </a:pPr>
            <a:r>
              <a:t>Наркотики уничтожают клетки белков, ответственные за иммунную систему, так как при приготовлении их используют всевозможные растворители.</a:t>
            </a:r>
          </a:p>
          <a:p>
            <a:pPr defTabSz="457200">
              <a:defRPr sz="7500"/>
            </a:pPr>
          </a:p>
          <a:p>
            <a:pPr defTabSz="457200">
              <a:defRPr b="1" sz="7500"/>
            </a:pPr>
            <a:r>
              <a:t>Какой орган, значит, страдает первым?</a:t>
            </a:r>
          </a:p>
        </p:txBody>
      </p:sp>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59"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960"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961" name="Вопрос 2"/>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2</a:t>
            </a:r>
          </a:p>
        </p:txBody>
      </p:sp>
      <p:sp>
        <p:nvSpPr>
          <p:cNvPr id="962"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63"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64"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65"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66"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67"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68"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969" name="Раунд 2"/>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2</a:t>
            </a:r>
          </a:p>
        </p:txBody>
      </p:sp>
      <p:sp>
        <p:nvSpPr>
          <p:cNvPr id="970" name="Вопрос 2"/>
          <p:cNvSpPr txBox="1"/>
          <p:nvPr/>
        </p:nvSpPr>
        <p:spPr>
          <a:xfrm>
            <a:off x="9717374" y="13575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2</a:t>
            </a:r>
          </a:p>
        </p:txBody>
      </p:sp>
      <p:pic>
        <p:nvPicPr>
          <p:cNvPr id="971"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972" name="Народная мудрость учит нас, что это приносит одну радость, но сто видов горя.…"/>
          <p:cNvSpPr txBox="1"/>
          <p:nvPr/>
        </p:nvSpPr>
        <p:spPr>
          <a:xfrm>
            <a:off x="177646" y="5140437"/>
            <a:ext cx="24028709" cy="5577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9000"/>
            </a:pPr>
            <a:r>
              <a:t>Народная мудрость учит нас, что это приносит одну радость, но сто видов горя. </a:t>
            </a:r>
          </a:p>
          <a:p>
            <a:pPr>
              <a:defRPr sz="9000"/>
            </a:pPr>
          </a:p>
          <a:p>
            <a:pPr>
              <a:defRPr b="1" sz="9000"/>
            </a:pPr>
            <a:r>
              <a:t>Что это?</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376"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377" name="НЕ:…"/>
          <p:cNvSpPr txBox="1"/>
          <p:nvPr/>
        </p:nvSpPr>
        <p:spPr>
          <a:xfrm>
            <a:off x="2511230" y="4470010"/>
            <a:ext cx="8126190" cy="7927335"/>
          </a:xfrm>
          <a:prstGeom prst="rect">
            <a:avLst/>
          </a:prstGeom>
          <a:solidFill>
            <a:srgbClr val="B30053"/>
          </a:solidFill>
          <a:ln w="12700">
            <a:miter lim="400000"/>
          </a:ln>
          <a:effectLst>
            <a:outerShdw sx="100000" sy="100000" kx="0" ky="0" algn="b" rotWithShape="0" blurRad="101600" dist="25400" dir="5400000">
              <a:srgbClr val="000000">
                <a:alpha val="75000"/>
              </a:srgbClr>
            </a:outerShdw>
          </a:effectLst>
          <a:extLst>
            <a:ext uri="{C572A759-6A51-4108-AA02-DFA0A04FC94B}">
              <ma14:wrappingTextBoxFlag xmlns:ma14="http://schemas.microsoft.com/office/mac/drawingml/2011/main" val="1"/>
            </a:ext>
          </a:extLst>
        </p:spPr>
        <p:txBody>
          <a:bodyPr lIns="121917" tIns="121917" rIns="121917" bIns="121917" anchor="ctr">
            <a:spAutoFit/>
          </a:bodyPr>
          <a:lstStyle/>
          <a:p>
            <a:pPr algn="l" defTabSz="2438400">
              <a:lnSpc>
                <a:spcPct val="90000"/>
              </a:lnSpc>
              <a:defRPr sz="9000">
                <a:solidFill>
                  <a:srgbClr val="FFFFFF"/>
                </a:solidFill>
                <a:latin typeface="Impact"/>
                <a:ea typeface="Impact"/>
                <a:cs typeface="Impact"/>
                <a:sym typeface="Impact"/>
              </a:defRPr>
            </a:pPr>
            <a:r>
              <a:t>НЕ:</a:t>
            </a:r>
          </a:p>
          <a:p>
            <a:pPr algn="l" defTabSz="2438400">
              <a:lnSpc>
                <a:spcPct val="90000"/>
              </a:lnSpc>
              <a:defRPr sz="9000">
                <a:solidFill>
                  <a:srgbClr val="FFFFFF"/>
                </a:solidFill>
                <a:latin typeface="Impact"/>
                <a:ea typeface="Impact"/>
                <a:cs typeface="Impact"/>
                <a:sym typeface="Impact"/>
              </a:defRPr>
            </a:pPr>
            <a:r>
              <a:t>ПОЛЬЗОВАТЬСЯ</a:t>
            </a:r>
          </a:p>
          <a:p>
            <a:pPr algn="l" defTabSz="2438400">
              <a:lnSpc>
                <a:spcPct val="90000"/>
              </a:lnSpc>
              <a:defRPr sz="9000">
                <a:solidFill>
                  <a:srgbClr val="FFFFFF"/>
                </a:solidFill>
                <a:latin typeface="Impact"/>
                <a:ea typeface="Impact"/>
                <a:cs typeface="Impact"/>
                <a:sym typeface="Impact"/>
              </a:defRPr>
            </a:pPr>
            <a:r>
              <a:t>ТЕЛЕФОНАМИ,</a:t>
            </a:r>
          </a:p>
          <a:p>
            <a:pPr algn="l" defTabSz="2438400">
              <a:lnSpc>
                <a:spcPct val="90000"/>
              </a:lnSpc>
              <a:defRPr sz="9000">
                <a:solidFill>
                  <a:srgbClr val="FFFFFF"/>
                </a:solidFill>
                <a:latin typeface="Impact"/>
                <a:ea typeface="Impact"/>
                <a:cs typeface="Impact"/>
                <a:sym typeface="Impact"/>
              </a:defRPr>
            </a:pPr>
            <a:r>
              <a:t>ПЛАНШЕТАМИ,</a:t>
            </a:r>
          </a:p>
          <a:p>
            <a:pPr algn="l" defTabSz="2438400">
              <a:lnSpc>
                <a:spcPct val="90000"/>
              </a:lnSpc>
              <a:defRPr sz="9000">
                <a:solidFill>
                  <a:srgbClr val="FFFFFF"/>
                </a:solidFill>
                <a:latin typeface="Impact"/>
                <a:ea typeface="Impact"/>
                <a:cs typeface="Impact"/>
                <a:sym typeface="Impact"/>
              </a:defRPr>
            </a:pPr>
            <a:r>
              <a:t>И ДРУГИМИ ГАДЖЕТАМИ!</a:t>
            </a:r>
          </a:p>
        </p:txBody>
      </p:sp>
      <p:pic>
        <p:nvPicPr>
          <p:cNvPr id="378" name="5e4.gif" descr="5e4.gif"/>
          <p:cNvPicPr>
            <a:picLocks noChangeAspect="0"/>
          </p:cNvPicPr>
          <p:nvPr/>
        </p:nvPicPr>
        <p:blipFill>
          <a:blip r:embed="rId3">
            <a:extLst/>
          </a:blip>
          <a:stretch>
            <a:fillRect/>
          </a:stretch>
        </p:blipFill>
        <p:spPr>
          <a:xfrm>
            <a:off x="11501023" y="3401431"/>
            <a:ext cx="13837436" cy="9542065"/>
          </a:xfrm>
          <a:prstGeom prst="rect">
            <a:avLst/>
          </a:prstGeom>
          <a:ln w="12700">
            <a:miter lim="400000"/>
          </a:ln>
        </p:spPr>
      </p:pic>
      <p:sp>
        <p:nvSpPr>
          <p:cNvPr id="379" name="БУДЬТЕ ЧЕСТНЫ!"/>
          <p:cNvSpPr txBox="1"/>
          <p:nvPr/>
        </p:nvSpPr>
        <p:spPr>
          <a:xfrm>
            <a:off x="11488802" y="1984541"/>
            <a:ext cx="13524924" cy="1640835"/>
          </a:xfrm>
          <a:prstGeom prst="rect">
            <a:avLst/>
          </a:prstGeom>
          <a:solidFill>
            <a:srgbClr val="B30053"/>
          </a:solidFill>
          <a:ln w="12700">
            <a:miter lim="400000"/>
          </a:ln>
          <a:effectLst>
            <a:outerShdw sx="100000" sy="100000" kx="0" ky="0" algn="b" rotWithShape="0" blurRad="101600" dist="25400" dir="5400000">
              <a:srgbClr val="000000">
                <a:alpha val="75000"/>
              </a:srgbClr>
            </a:outerShdw>
          </a:effectLst>
          <a:extLst>
            <a:ext uri="{C572A759-6A51-4108-AA02-DFA0A04FC94B}">
              <ma14:wrappingTextBoxFlag xmlns:ma14="http://schemas.microsoft.com/office/mac/drawingml/2011/main" val="1"/>
            </a:ext>
          </a:extLst>
        </p:spPr>
        <p:txBody>
          <a:bodyPr lIns="121917" tIns="121917" rIns="121917" bIns="121917" anchor="ctr">
            <a:spAutoFit/>
          </a:bodyPr>
          <a:lstStyle>
            <a:lvl1pPr algn="l" defTabSz="2438400">
              <a:lnSpc>
                <a:spcPct val="90000"/>
              </a:lnSpc>
              <a:defRPr sz="9000">
                <a:solidFill>
                  <a:srgbClr val="FFFFFF"/>
                </a:solidFill>
                <a:latin typeface="Impact"/>
                <a:ea typeface="Impact"/>
                <a:cs typeface="Impact"/>
                <a:sym typeface="Impact"/>
              </a:defRPr>
            </a:lvl1pPr>
          </a:lstStyle>
          <a:p>
            <a:pPr/>
            <a:r>
              <a:t>БУДЬТЕ ЧЕСТНЫ!</a:t>
            </a:r>
          </a:p>
        </p:txBody>
      </p:sp>
      <p:sp>
        <p:nvSpPr>
          <p:cNvPr id="380" name="НЕМНОГО…"/>
          <p:cNvSpPr txBox="1"/>
          <p:nvPr/>
        </p:nvSpPr>
        <p:spPr>
          <a:xfrm>
            <a:off x="2535829" y="159730"/>
            <a:ext cx="7292549" cy="2439665"/>
          </a:xfrm>
          <a:prstGeom prst="rect">
            <a:avLst/>
          </a:prstGeom>
          <a:ln w="12700">
            <a:miter lim="400000"/>
          </a:ln>
          <a:effectLst>
            <a:outerShdw sx="100000" sy="100000" kx="0" ky="0" algn="b" rotWithShape="0" blurRad="101600" dist="25400" dir="5400000">
              <a:srgbClr val="000000">
                <a:alpha val="75000"/>
              </a:srgbClr>
            </a:outerShdw>
          </a:effectLst>
          <a:extLst>
            <a:ext uri="{C572A759-6A51-4108-AA02-DFA0A04FC94B}">
              <ma14:wrappingTextBoxFlag xmlns:ma14="http://schemas.microsoft.com/office/mac/drawingml/2011/main" val="1"/>
            </a:ext>
          </a:extLst>
        </p:spPr>
        <p:txBody>
          <a:bodyPr lIns="121917" tIns="121917" rIns="121917" bIns="121917">
            <a:spAutoFit/>
          </a:bodyPr>
          <a:lstStyle/>
          <a:p>
            <a:pPr algn="l" defTabSz="2438400">
              <a:lnSpc>
                <a:spcPct val="90000"/>
              </a:lnSpc>
              <a:defRPr sz="7400">
                <a:solidFill>
                  <a:srgbClr val="FFFFFF"/>
                </a:solidFill>
                <a:latin typeface="Impact"/>
                <a:ea typeface="Impact"/>
                <a:cs typeface="Impact"/>
                <a:sym typeface="Impact"/>
              </a:defRPr>
            </a:pPr>
            <a:r>
              <a:t>НЕМНОГО </a:t>
            </a:r>
          </a:p>
          <a:p>
            <a:pPr algn="l" defTabSz="2438400">
              <a:lnSpc>
                <a:spcPct val="90000"/>
              </a:lnSpc>
              <a:defRPr sz="7400">
                <a:solidFill>
                  <a:srgbClr val="FFFFFF"/>
                </a:solidFill>
                <a:latin typeface="Impact"/>
                <a:ea typeface="Impact"/>
                <a:cs typeface="Impact"/>
                <a:sym typeface="Impact"/>
              </a:defRPr>
            </a:pPr>
            <a:r>
              <a:t>О ПРАВИЛАХ</a:t>
            </a:r>
          </a:p>
        </p:txBody>
      </p:sp>
      <p:sp>
        <p:nvSpPr>
          <p:cNvPr id="381"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sp>
        <p:nvSpPr>
          <p:cNvPr id="382" name="#квизимпровиз"/>
          <p:cNvSpPr txBox="1"/>
          <p:nvPr/>
        </p:nvSpPr>
        <p:spPr>
          <a:xfrm>
            <a:off x="2705506" y="2366808"/>
            <a:ext cx="4621932" cy="876301"/>
          </a:xfrm>
          <a:prstGeom prst="rect">
            <a:avLst/>
          </a:prstGeom>
          <a:ln w="12700">
            <a:miter lim="400000"/>
          </a:ln>
          <a:effectLst>
            <a:outerShdw sx="100000" sy="100000" kx="0" ky="0" algn="b" rotWithShape="0" blurRad="101600" dist="25400" dir="5400000">
              <a:srgbClr val="000000">
                <a:alpha val="75000"/>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pic>
        <p:nvPicPr>
          <p:cNvPr id="383" name="готовый1.png" descr="готовый1.png"/>
          <p:cNvPicPr>
            <a:picLocks noChangeAspect="1"/>
          </p:cNvPicPr>
          <p:nvPr/>
        </p:nvPicPr>
        <p:blipFill>
          <a:blip r:embed="rId4">
            <a:extLst/>
          </a:blip>
          <a:stretch>
            <a:fillRect/>
          </a:stretch>
        </p:blipFill>
        <p:spPr>
          <a:xfrm>
            <a:off x="339200" y="730879"/>
            <a:ext cx="2070540" cy="2181399"/>
          </a:xfrm>
          <a:prstGeom prst="rect">
            <a:avLst/>
          </a:prstGeom>
          <a:ln w="12700">
            <a:miter lim="400000"/>
          </a:ln>
        </p:spPr>
      </p:pic>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74"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975"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976" name="Вопрос 3"/>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3</a:t>
            </a:r>
          </a:p>
        </p:txBody>
      </p:sp>
      <p:sp>
        <p:nvSpPr>
          <p:cNvPr id="977"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78"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79"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80"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81"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82"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83"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984" name="Раунд 2"/>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2</a:t>
            </a:r>
          </a:p>
        </p:txBody>
      </p:sp>
      <p:sp>
        <p:nvSpPr>
          <p:cNvPr id="985" name="Вопрос 3"/>
          <p:cNvSpPr txBox="1"/>
          <p:nvPr/>
        </p:nvSpPr>
        <p:spPr>
          <a:xfrm>
            <a:off x="9717374" y="13575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3</a:t>
            </a:r>
          </a:p>
        </p:txBody>
      </p:sp>
      <p:pic>
        <p:nvPicPr>
          <p:cNvPr id="986"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987" name="В одном из своих рубаи Омар Хайям пишет о мире и о людях. Он пишет о чередовании дня и ночи, о том, как двигают и бьют людей, и о том, как в итоге всех нас сунут на покой в темный ящик.…"/>
          <p:cNvSpPr txBox="1"/>
          <p:nvPr/>
        </p:nvSpPr>
        <p:spPr>
          <a:xfrm>
            <a:off x="1428616" y="3779383"/>
            <a:ext cx="21526768" cy="7416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457200" indent="-228600" defTabSz="457200">
              <a:defRPr sz="8000"/>
            </a:pPr>
            <a:r>
              <a:t>В одном из своих рубаи Омар Хайям пишет о мире и о людях. Он пишет о чередовании дня и ночи, о том, как двигают и бьют людей, и о том, как в итоге всех нас сунут на покой в темный ящик. </a:t>
            </a:r>
          </a:p>
          <a:p>
            <a:pPr marL="457200" indent="-228600" defTabSz="457200">
              <a:defRPr sz="8000"/>
            </a:pPr>
            <a:r>
              <a:t>С чем же сравнивает мир Омар Хайям? </a:t>
            </a:r>
          </a:p>
        </p:txBody>
      </p:sp>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89"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990"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991" name="Вопрос 4"/>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4</a:t>
            </a:r>
          </a:p>
        </p:txBody>
      </p:sp>
      <p:sp>
        <p:nvSpPr>
          <p:cNvPr id="992"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93"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94"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95"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96"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97"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998"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999" name="Раунд 2"/>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2</a:t>
            </a:r>
          </a:p>
        </p:txBody>
      </p:sp>
      <p:sp>
        <p:nvSpPr>
          <p:cNvPr id="1000" name="Вопрос 4"/>
          <p:cNvSpPr txBox="1"/>
          <p:nvPr/>
        </p:nvSpPr>
        <p:spPr>
          <a:xfrm>
            <a:off x="9717374" y="13575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4</a:t>
            </a:r>
          </a:p>
        </p:txBody>
      </p:sp>
      <p:pic>
        <p:nvPicPr>
          <p:cNvPr id="1001"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002" name="В 19 веке многие наркотики использовались как лекарство и свободно продавались в аптеке. Уровень развития медицинских знаний тех лет не позволял в полной мере осознать всю глубину проблемы их применения. А какой наркотик был был выпущен немецкой фармацевтической компанией «Bayer AG» в 1898 году как средство от кашля?"/>
          <p:cNvSpPr txBox="1"/>
          <p:nvPr/>
        </p:nvSpPr>
        <p:spPr>
          <a:xfrm>
            <a:off x="558373" y="4149837"/>
            <a:ext cx="23267252" cy="7559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457200">
              <a:lnSpc>
                <a:spcPts val="9800"/>
              </a:lnSpc>
              <a:defRPr sz="7000"/>
            </a:pPr>
            <a:r>
              <a:t>В 19 веке многие наркотики использовались как лекарство и свободно продавались в аптеке. Уровень развития медицинских знаний тех лет не позволял в полной мере осознать всю глубину проблемы их применения. </a:t>
            </a:r>
            <a:r>
              <a:rPr b="1"/>
              <a:t>А какой наркотик был был выпущен немецкой фармацевтической компанией «Bayer AG» в 1898 году как средство от кашля? </a:t>
            </a:r>
          </a:p>
        </p:txBody>
      </p:sp>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04"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005"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006" name="Вопрос 5"/>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5</a:t>
            </a:r>
          </a:p>
        </p:txBody>
      </p:sp>
      <p:sp>
        <p:nvSpPr>
          <p:cNvPr id="1007"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08"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09"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10"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11"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12"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13"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014" name="Раунд 2"/>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2</a:t>
            </a:r>
          </a:p>
        </p:txBody>
      </p:sp>
      <p:sp>
        <p:nvSpPr>
          <p:cNvPr id="1015" name="Вопрос 5"/>
          <p:cNvSpPr txBox="1"/>
          <p:nvPr/>
        </p:nvSpPr>
        <p:spPr>
          <a:xfrm>
            <a:off x="9717374" y="13575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5</a:t>
            </a:r>
          </a:p>
        </p:txBody>
      </p:sp>
      <p:pic>
        <p:nvPicPr>
          <p:cNvPr id="1016"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017" name="Мы увеличили этот предмет. Ответьте на вопрос: Край чего вы видите!"/>
          <p:cNvSpPr txBox="1"/>
          <p:nvPr/>
        </p:nvSpPr>
        <p:spPr>
          <a:xfrm>
            <a:off x="11759648" y="5541545"/>
            <a:ext cx="12368616" cy="5323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l" defTabSz="457200">
              <a:defRPr sz="8600"/>
            </a:pPr>
            <a:r>
              <a:t>Мы увеличили этот предмет. Ответьте на вопрос: </a:t>
            </a:r>
            <a:r>
              <a:rPr b="1"/>
              <a:t>Край чего вы видите!</a:t>
            </a:r>
          </a:p>
        </p:txBody>
      </p:sp>
      <p:pic>
        <p:nvPicPr>
          <p:cNvPr id="1018" name="3-emphysema-dr-tony-brainscience-photo-library.jpg" descr="3-emphysema-dr-tony-brainscience-photo-library.jpg"/>
          <p:cNvPicPr>
            <a:picLocks noChangeAspect="1"/>
          </p:cNvPicPr>
          <p:nvPr/>
        </p:nvPicPr>
        <p:blipFill>
          <a:blip r:embed="rId5">
            <a:extLst/>
          </a:blip>
          <a:stretch>
            <a:fillRect/>
          </a:stretch>
        </p:blipFill>
        <p:spPr>
          <a:xfrm>
            <a:off x="1219970" y="4225626"/>
            <a:ext cx="9737550" cy="8395932"/>
          </a:xfrm>
          <a:prstGeom prst="rect">
            <a:avLst/>
          </a:prstGeom>
          <a:ln w="12700">
            <a:miter lim="400000"/>
          </a:ln>
        </p:spPr>
      </p:pic>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20"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021"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022" name="Вопрос 6"/>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6</a:t>
            </a:r>
          </a:p>
        </p:txBody>
      </p:sp>
      <p:sp>
        <p:nvSpPr>
          <p:cNvPr id="102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24"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25"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26"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27"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28"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29"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030" name="Раунд 2"/>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2</a:t>
            </a:r>
          </a:p>
        </p:txBody>
      </p:sp>
      <p:sp>
        <p:nvSpPr>
          <p:cNvPr id="1031" name="Вопрос 6"/>
          <p:cNvSpPr txBox="1"/>
          <p:nvPr/>
        </p:nvSpPr>
        <p:spPr>
          <a:xfrm>
            <a:off x="9717374" y="13575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6</a:t>
            </a:r>
          </a:p>
        </p:txBody>
      </p:sp>
      <p:pic>
        <p:nvPicPr>
          <p:cNvPr id="1032"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033" name="Кому хотят помешать китайские власти с помощью таких пирамидок?"/>
          <p:cNvSpPr txBox="1"/>
          <p:nvPr/>
        </p:nvSpPr>
        <p:spPr>
          <a:xfrm>
            <a:off x="15145497" y="4630235"/>
            <a:ext cx="7851417" cy="7101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7700"/>
            </a:lvl1pPr>
          </a:lstStyle>
          <a:p>
            <a:pPr/>
            <a:r>
              <a:t>Кому хотят помешать китайские власти с помощью таких пирамидок?</a:t>
            </a:r>
          </a:p>
        </p:txBody>
      </p:sp>
      <p:pic>
        <p:nvPicPr>
          <p:cNvPr id="1034" name="Снимок экрана 2016-07-04 в 1.08.24.png" descr="Снимок экрана 2016-07-04 в 1.08.24.png"/>
          <p:cNvPicPr>
            <a:picLocks noChangeAspect="1"/>
          </p:cNvPicPr>
          <p:nvPr/>
        </p:nvPicPr>
        <p:blipFill>
          <a:blip r:embed="rId5">
            <a:extLst/>
          </a:blip>
          <a:stretch>
            <a:fillRect/>
          </a:stretch>
        </p:blipFill>
        <p:spPr>
          <a:xfrm>
            <a:off x="987322" y="3635471"/>
            <a:ext cx="13588695" cy="9091368"/>
          </a:xfrm>
          <a:prstGeom prst="rect">
            <a:avLst/>
          </a:prstGeom>
          <a:ln w="12700">
            <a:miter lim="400000"/>
          </a:ln>
        </p:spPr>
      </p:pic>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1036"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1037"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1038"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1039" name="2 РАУНД"/>
          <p:cNvSpPr txBox="1"/>
          <p:nvPr/>
        </p:nvSpPr>
        <p:spPr>
          <a:xfrm>
            <a:off x="1993899" y="-619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2 РАУНД</a:t>
            </a:r>
          </a:p>
        </p:txBody>
      </p:sp>
      <p:sp>
        <p:nvSpPr>
          <p:cNvPr id="1040" name="#квизимпровиз"/>
          <p:cNvSpPr txBox="1"/>
          <p:nvPr/>
        </p:nvSpPr>
        <p:spPr>
          <a:xfrm>
            <a:off x="2705506" y="2366808"/>
            <a:ext cx="4621932" cy="876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sp>
        <p:nvSpPr>
          <p:cNvPr id="1041"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pic>
        <p:nvPicPr>
          <p:cNvPr id="1042" name="отбивка.mp3" descr="отбивка.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2720240" y="4619426"/>
            <a:ext cx="571501" cy="571501"/>
          </a:xfrm>
          <a:prstGeom prst="rect">
            <a:avLst/>
          </a:prstGeom>
          <a:ln w="12700">
            <a:miter lim="400000"/>
          </a:ln>
        </p:spPr>
      </p:pic>
      <p:sp>
        <p:nvSpPr>
          <p:cNvPr id="1043" name="ВКЛЮЧАЕМ ЛОГИКУ"/>
          <p:cNvSpPr txBox="1"/>
          <p:nvPr/>
        </p:nvSpPr>
        <p:spPr>
          <a:xfrm>
            <a:off x="10432379" y="-115230"/>
            <a:ext cx="8936583" cy="3428995"/>
          </a:xfrm>
          <a:prstGeom prst="rect">
            <a:avLst/>
          </a:prstGeom>
          <a:solidFill>
            <a:srgbClr val="D31586"/>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lnSpc>
                <a:spcPct val="90000"/>
              </a:lnSpc>
              <a:defRPr sz="10800">
                <a:solidFill>
                  <a:srgbClr val="FFFFFF"/>
                </a:solidFill>
                <a:latin typeface="Impact"/>
                <a:ea typeface="Impact"/>
                <a:cs typeface="Impact"/>
                <a:sym typeface="Impact"/>
              </a:defRPr>
            </a:pPr>
            <a:r>
              <a:t>ВКЛЮЧАЕМ</a:t>
            </a:r>
            <a:br/>
            <a:r>
              <a:t>ЛОГИКУ</a:t>
            </a:r>
          </a:p>
        </p:txBody>
      </p:sp>
      <p:pic>
        <p:nvPicPr>
          <p:cNvPr id="1044" name="12Axrx4PIQvza23h7SorC4MnA.gif" descr="12Axrx4PIQvza23h7SorC4MnA.gif"/>
          <p:cNvPicPr>
            <a:picLocks noChangeAspect="0"/>
          </p:cNvPicPr>
          <p:nvPr/>
        </p:nvPicPr>
        <p:blipFill>
          <a:blip r:embed="rId7">
            <a:extLst/>
          </a:blip>
          <a:stretch>
            <a:fillRect/>
          </a:stretch>
        </p:blipFill>
        <p:spPr>
          <a:xfrm>
            <a:off x="11702019" y="4583283"/>
            <a:ext cx="13443726" cy="7549168"/>
          </a:xfrm>
          <a:prstGeom prst="rect">
            <a:avLst/>
          </a:prstGeom>
          <a:ln w="12700">
            <a:miter lim="400000"/>
          </a:ln>
        </p:spPr>
      </p:pic>
      <p:sp>
        <p:nvSpPr>
          <p:cNvPr id="1045" name="СДАЕМ…"/>
          <p:cNvSpPr txBox="1"/>
          <p:nvPr/>
        </p:nvSpPr>
        <p:spPr>
          <a:xfrm>
            <a:off x="3214564" y="5572774"/>
            <a:ext cx="8507416" cy="4701535"/>
          </a:xfrm>
          <a:prstGeom prst="rect">
            <a:avLst/>
          </a:prstGeom>
          <a:solidFill>
            <a:srgbClr val="E5006A"/>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9600">
                <a:solidFill>
                  <a:srgbClr val="FFFFFF"/>
                </a:solidFill>
                <a:latin typeface="Impact"/>
                <a:ea typeface="Impact"/>
                <a:cs typeface="Impact"/>
                <a:sym typeface="Impact"/>
              </a:defRPr>
            </a:pPr>
            <a:r>
              <a:t>СДАЕМ </a:t>
            </a:r>
          </a:p>
          <a:p>
            <a:pPr algn="l" defTabSz="2438400">
              <a:defRPr sz="9600">
                <a:solidFill>
                  <a:srgbClr val="FFFFFF"/>
                </a:solidFill>
                <a:latin typeface="Impact"/>
                <a:ea typeface="Impact"/>
                <a:cs typeface="Impact"/>
                <a:sym typeface="Impact"/>
              </a:defRPr>
            </a:pPr>
            <a:r>
              <a:t>БЛАНКИИИИИ,</a:t>
            </a:r>
          </a:p>
          <a:p>
            <a:pPr algn="l" defTabSz="2438400">
              <a:defRPr sz="9600">
                <a:solidFill>
                  <a:srgbClr val="FFFFFF"/>
                </a:solidFill>
                <a:latin typeface="Impact"/>
                <a:ea typeface="Impact"/>
                <a:cs typeface="Impact"/>
                <a:sym typeface="Impact"/>
              </a:defRPr>
            </a:pPr>
            <a:r>
              <a:t>ВРЕМЯ ПОШЛО!</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14703674" fill="hold"/>
                                        <p:tgtEl>
                                          <p:spTgt spid="1042"/>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04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1047"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1048"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1049"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1050" name="2 РАУНД"/>
          <p:cNvSpPr txBox="1"/>
          <p:nvPr/>
        </p:nvSpPr>
        <p:spPr>
          <a:xfrm>
            <a:off x="1993899" y="-619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2 РАУНД</a:t>
            </a:r>
          </a:p>
        </p:txBody>
      </p:sp>
      <p:sp>
        <p:nvSpPr>
          <p:cNvPr id="1051" name="#квизимпровиз"/>
          <p:cNvSpPr txBox="1"/>
          <p:nvPr/>
        </p:nvSpPr>
        <p:spPr>
          <a:xfrm>
            <a:off x="2705506" y="2366808"/>
            <a:ext cx="4621932" cy="876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sp>
        <p:nvSpPr>
          <p:cNvPr id="1052"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pic>
        <p:nvPicPr>
          <p:cNvPr id="1053" name="3EG8.gif" descr="3EG8.gif"/>
          <p:cNvPicPr>
            <a:picLocks noChangeAspect="0"/>
          </p:cNvPicPr>
          <p:nvPr/>
        </p:nvPicPr>
        <p:blipFill>
          <a:blip r:embed="rId4">
            <a:extLst/>
          </a:blip>
          <a:stretch>
            <a:fillRect/>
          </a:stretch>
        </p:blipFill>
        <p:spPr>
          <a:xfrm>
            <a:off x="9246141" y="4910616"/>
            <a:ext cx="15119520" cy="6894502"/>
          </a:xfrm>
          <a:prstGeom prst="rect">
            <a:avLst/>
          </a:prstGeom>
          <a:ln w="12700">
            <a:miter lim="400000"/>
          </a:ln>
        </p:spPr>
      </p:pic>
      <p:sp>
        <p:nvSpPr>
          <p:cNvPr id="1054" name="ВКЛЮЧАЕМ ЛОГИКУ"/>
          <p:cNvSpPr txBox="1"/>
          <p:nvPr/>
        </p:nvSpPr>
        <p:spPr>
          <a:xfrm>
            <a:off x="10432379" y="-115230"/>
            <a:ext cx="8936583" cy="3428995"/>
          </a:xfrm>
          <a:prstGeom prst="rect">
            <a:avLst/>
          </a:prstGeom>
          <a:solidFill>
            <a:srgbClr val="D31586"/>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lnSpc>
                <a:spcPct val="90000"/>
              </a:lnSpc>
              <a:defRPr sz="10800">
                <a:solidFill>
                  <a:srgbClr val="FFFFFF"/>
                </a:solidFill>
                <a:latin typeface="Impact"/>
                <a:ea typeface="Impact"/>
                <a:cs typeface="Impact"/>
                <a:sym typeface="Impact"/>
              </a:defRPr>
            </a:pPr>
            <a:r>
              <a:t>ВКЛЮЧАЕМ</a:t>
            </a:r>
            <a:br/>
            <a:r>
              <a:t>ЛОГИКУ</a:t>
            </a:r>
          </a:p>
        </p:txBody>
      </p:sp>
      <p:pic>
        <p:nvPicPr>
          <p:cNvPr id="1055" name="переход к правильным ответам Art Official Cage.mp3" descr="переход к правильным ответам Art Official Cage.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12720339" y="4953595"/>
            <a:ext cx="571501" cy="571501"/>
          </a:xfrm>
          <a:prstGeom prst="rect">
            <a:avLst/>
          </a:prstGeom>
          <a:ln w="12700">
            <a:miter lim="400000"/>
          </a:ln>
        </p:spPr>
      </p:pic>
      <p:sp>
        <p:nvSpPr>
          <p:cNvPr id="1056" name="ОТВЕТЫ…"/>
          <p:cNvSpPr txBox="1"/>
          <p:nvPr/>
        </p:nvSpPr>
        <p:spPr>
          <a:xfrm>
            <a:off x="1993899" y="4654550"/>
            <a:ext cx="8507415" cy="7406635"/>
          </a:xfrm>
          <a:prstGeom prst="rect">
            <a:avLst/>
          </a:prstGeom>
          <a:solidFill>
            <a:srgbClr val="E5006A"/>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4000">
                <a:solidFill>
                  <a:srgbClr val="FFFFFF"/>
                </a:solidFill>
                <a:latin typeface="Impact"/>
                <a:ea typeface="Impact"/>
                <a:cs typeface="Impact"/>
                <a:sym typeface="Impact"/>
              </a:defRPr>
            </a:pPr>
          </a:p>
          <a:p>
            <a:pPr algn="l" defTabSz="2438400">
              <a:defRPr sz="9600">
                <a:solidFill>
                  <a:srgbClr val="FFFFFF"/>
                </a:solidFill>
                <a:latin typeface="Impact"/>
                <a:ea typeface="Impact"/>
                <a:cs typeface="Impact"/>
                <a:sym typeface="Impact"/>
              </a:defRPr>
            </a:pPr>
            <a:r>
              <a:t>ОТВЕТЫ</a:t>
            </a:r>
          </a:p>
          <a:p>
            <a:pPr algn="l" defTabSz="2438400">
              <a:defRPr sz="9600">
                <a:solidFill>
                  <a:srgbClr val="FFFFFF"/>
                </a:solidFill>
                <a:latin typeface="Impact"/>
                <a:ea typeface="Impact"/>
                <a:cs typeface="Impact"/>
                <a:sym typeface="Impact"/>
              </a:defRPr>
            </a:pPr>
            <a:r>
              <a:t>БОЛЬШЕ</a:t>
            </a:r>
          </a:p>
          <a:p>
            <a:pPr algn="l" defTabSz="2438400">
              <a:defRPr sz="9600">
                <a:solidFill>
                  <a:srgbClr val="FFFFFF"/>
                </a:solidFill>
                <a:latin typeface="Impact"/>
                <a:ea typeface="Impact"/>
                <a:cs typeface="Impact"/>
                <a:sym typeface="Impact"/>
              </a:defRPr>
            </a:pPr>
            <a:r>
              <a:t>НЕ ПРИНИМАЮТСЯ!</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41568000" fill="hold"/>
                                        <p:tgtEl>
                                          <p:spTgt spid="1055"/>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055"/>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1058"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1059"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1060"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1061" name="2 РАУНД"/>
          <p:cNvSpPr txBox="1"/>
          <p:nvPr/>
        </p:nvSpPr>
        <p:spPr>
          <a:xfrm>
            <a:off x="1993899" y="-619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2 РАУНД</a:t>
            </a:r>
          </a:p>
        </p:txBody>
      </p:sp>
      <p:sp>
        <p:nvSpPr>
          <p:cNvPr id="1062" name="А ТЕПЕРЬ —…"/>
          <p:cNvSpPr txBox="1"/>
          <p:nvPr/>
        </p:nvSpPr>
        <p:spPr>
          <a:xfrm>
            <a:off x="2641600" y="6007100"/>
            <a:ext cx="8341538" cy="3215635"/>
          </a:xfrm>
          <a:prstGeom prst="rect">
            <a:avLst/>
          </a:prstGeom>
          <a:solidFill>
            <a:srgbClr val="E50085"/>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9600">
                <a:solidFill>
                  <a:srgbClr val="FFFFFF"/>
                </a:solidFill>
                <a:latin typeface="Impact"/>
                <a:ea typeface="Impact"/>
                <a:cs typeface="Impact"/>
                <a:sym typeface="Impact"/>
              </a:defRPr>
            </a:pPr>
            <a:r>
              <a:t>А ТЕПЕРЬ —</a:t>
            </a:r>
            <a:endParaRPr sz="5600"/>
          </a:p>
          <a:p>
            <a:pPr algn="l" defTabSz="2438400">
              <a:defRPr sz="9600">
                <a:solidFill>
                  <a:srgbClr val="FFFFFF"/>
                </a:solidFill>
                <a:latin typeface="Impact"/>
                <a:ea typeface="Impact"/>
                <a:cs typeface="Impact"/>
                <a:sym typeface="Impact"/>
              </a:defRPr>
            </a:pPr>
            <a:r>
              <a:rPr sz="5600"/>
              <a:t>ПРОВЕРИМ </a:t>
            </a:r>
            <a:r>
              <a:t>ОТВЕТЫ!</a:t>
            </a:r>
          </a:p>
        </p:txBody>
      </p:sp>
      <p:sp>
        <p:nvSpPr>
          <p:cNvPr id="1063" name="#квизимпровиз"/>
          <p:cNvSpPr txBox="1"/>
          <p:nvPr/>
        </p:nvSpPr>
        <p:spPr>
          <a:xfrm>
            <a:off x="2705506" y="2366808"/>
            <a:ext cx="4621932" cy="876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sp>
        <p:nvSpPr>
          <p:cNvPr id="1064"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sp>
        <p:nvSpPr>
          <p:cNvPr id="1065" name="ВКЛЮЧАЕМ ЛОГИКУ"/>
          <p:cNvSpPr txBox="1"/>
          <p:nvPr/>
        </p:nvSpPr>
        <p:spPr>
          <a:xfrm>
            <a:off x="10432379" y="-115230"/>
            <a:ext cx="8936583" cy="3428995"/>
          </a:xfrm>
          <a:prstGeom prst="rect">
            <a:avLst/>
          </a:prstGeom>
          <a:solidFill>
            <a:srgbClr val="D31586"/>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lnSpc>
                <a:spcPct val="90000"/>
              </a:lnSpc>
              <a:defRPr sz="10800">
                <a:solidFill>
                  <a:srgbClr val="FFFFFF"/>
                </a:solidFill>
                <a:latin typeface="Impact"/>
                <a:ea typeface="Impact"/>
                <a:cs typeface="Impact"/>
                <a:sym typeface="Impact"/>
              </a:defRPr>
            </a:pPr>
            <a:r>
              <a:t>ВКЛЮЧАЕМ</a:t>
            </a:r>
            <a:br/>
            <a:r>
              <a:t>ЛОГИКУ</a:t>
            </a:r>
          </a:p>
        </p:txBody>
      </p:sp>
      <p:pic>
        <p:nvPicPr>
          <p:cNvPr id="1066" name="Broken Drum (Original Mix).mp3" descr="Broken Drum (Original Mix).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2714287" y="4924722"/>
            <a:ext cx="571501" cy="571501"/>
          </a:xfrm>
          <a:prstGeom prst="rect">
            <a:avLst/>
          </a:prstGeom>
          <a:ln w="12700">
            <a:miter lim="400000"/>
          </a:ln>
        </p:spPr>
      </p:pic>
      <p:pic>
        <p:nvPicPr>
          <p:cNvPr id="1067" name="orig (1).gif" descr="orig (1).gif"/>
          <p:cNvPicPr>
            <a:picLocks noChangeAspect="0"/>
          </p:cNvPicPr>
          <p:nvPr/>
        </p:nvPicPr>
        <p:blipFill>
          <a:blip r:embed="rId7">
            <a:extLst/>
          </a:blip>
          <a:stretch>
            <a:fillRect/>
          </a:stretch>
        </p:blipFill>
        <p:spPr>
          <a:xfrm>
            <a:off x="11489433" y="3871452"/>
            <a:ext cx="12278274" cy="9208705"/>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41095993" fill="hold"/>
                                        <p:tgtEl>
                                          <p:spTgt spid="1066"/>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066"/>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69"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070"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071" name="Вопрос 1"/>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a:t>
            </a:r>
          </a:p>
        </p:txBody>
      </p:sp>
      <p:sp>
        <p:nvSpPr>
          <p:cNvPr id="1072"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73"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74"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75"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76"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77"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78"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079" name="Раунд 2"/>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2</a:t>
            </a:r>
          </a:p>
        </p:txBody>
      </p:sp>
      <p:sp>
        <p:nvSpPr>
          <p:cNvPr id="1080" name="Вопрос 1"/>
          <p:cNvSpPr txBox="1"/>
          <p:nvPr/>
        </p:nvSpPr>
        <p:spPr>
          <a:xfrm>
            <a:off x="9717374" y="13575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1</a:t>
            </a:r>
          </a:p>
        </p:txBody>
      </p:sp>
      <p:sp>
        <p:nvSpPr>
          <p:cNvPr id="1081" name="Ответ: Печень"/>
          <p:cNvSpPr txBox="1"/>
          <p:nvPr/>
        </p:nvSpPr>
        <p:spPr>
          <a:xfrm>
            <a:off x="1965068" y="11013003"/>
            <a:ext cx="20453864" cy="13233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marL="457200" indent="-228600" defTabSz="457200">
              <a:defRPr sz="8100"/>
            </a:pPr>
            <a:r>
              <a:rPr b="1"/>
              <a:t>Ответ</a:t>
            </a:r>
            <a:r>
              <a:t>: Печень</a:t>
            </a:r>
          </a:p>
        </p:txBody>
      </p:sp>
      <p:pic>
        <p:nvPicPr>
          <p:cNvPr id="1082"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pic>
        <p:nvPicPr>
          <p:cNvPr id="1083" name="Отбивка, Подложка - Лиля [Evan Thompson].mp3" descr="Отбивка, Подложка - Лиля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523516" y="10890668"/>
            <a:ext cx="571501" cy="571501"/>
          </a:xfrm>
          <a:prstGeom prst="rect">
            <a:avLst/>
          </a:prstGeom>
          <a:ln w="12700">
            <a:miter lim="400000"/>
          </a:ln>
        </p:spPr>
      </p:pic>
      <p:sp>
        <p:nvSpPr>
          <p:cNvPr id="1084" name="Наркотики уничтожают клетки белков, ответственные за иммунную систему, так как при приготовлении их используют всевозможные растворители.…"/>
          <p:cNvSpPr txBox="1"/>
          <p:nvPr/>
        </p:nvSpPr>
        <p:spPr>
          <a:xfrm>
            <a:off x="449996" y="3383281"/>
            <a:ext cx="23121438" cy="6949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457200">
              <a:defRPr sz="7500"/>
            </a:pPr>
            <a:r>
              <a:t>Наркотики уничтожают клетки белков, ответственные за иммунную систему, так как при приготовлении их используют всевозможные растворители.</a:t>
            </a:r>
          </a:p>
          <a:p>
            <a:pPr defTabSz="457200">
              <a:defRPr sz="7500"/>
            </a:pPr>
          </a:p>
          <a:p>
            <a:pPr defTabSz="457200">
              <a:defRPr b="1" sz="7500"/>
            </a:pPr>
            <a:r>
              <a:t>Какой орган, значит, страдает первым?</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796047" fill="hold"/>
                                        <p:tgtEl>
                                          <p:spTgt spid="1083"/>
                                        </p:tgtEl>
                                      </p:cBhvr>
                                    </p:cmd>
                                  </p:childTnLst>
                                </p:cTn>
                              </p:par>
                            </p:childTnLst>
                          </p:cTn>
                        </p:par>
                        <p:par>
                          <p:cTn id="7" fill="hold">
                            <p:stCondLst>
                              <p:cond delay="1796047"/>
                            </p:stCondLst>
                            <p:childTnLst>
                              <p:par>
                                <p:cTn id="8" presetClass="entr" nodeType="afterEffect" presetSubtype="32" presetID="23" grpId="2" fill="hold">
                                  <p:stCondLst>
                                    <p:cond delay="0"/>
                                  </p:stCondLst>
                                  <p:iterate type="el" backwards="0">
                                    <p:tmAbs val="0"/>
                                  </p:iterate>
                                  <p:childTnLst>
                                    <p:set>
                                      <p:cBhvr>
                                        <p:cTn id="9" fill="hold"/>
                                        <p:tgtEl>
                                          <p:spTgt spid="1081"/>
                                        </p:tgtEl>
                                        <p:attrNameLst>
                                          <p:attrName>style.visibility</p:attrName>
                                        </p:attrNameLst>
                                      </p:cBhvr>
                                      <p:to>
                                        <p:strVal val="visible"/>
                                      </p:to>
                                    </p:set>
                                    <p:anim calcmode="lin" valueType="num">
                                      <p:cBhvr>
                                        <p:cTn id="10" dur="1000" fill="hold"/>
                                        <p:tgtEl>
                                          <p:spTgt spid="1081"/>
                                        </p:tgtEl>
                                        <p:attrNameLst>
                                          <p:attrName>ppt_w</p:attrName>
                                        </p:attrNameLst>
                                      </p:cBhvr>
                                      <p:tavLst>
                                        <p:tav tm="0">
                                          <p:val>
                                            <p:strVal val="4*#ppt_w"/>
                                          </p:val>
                                        </p:tav>
                                        <p:tav tm="100000">
                                          <p:val>
                                            <p:strVal val="#ppt_w"/>
                                          </p:val>
                                        </p:tav>
                                      </p:tavLst>
                                    </p:anim>
                                    <p:anim calcmode="lin" valueType="num">
                                      <p:cBhvr>
                                        <p:cTn id="11" dur="1000" fill="hold"/>
                                        <p:tgtEl>
                                          <p:spTgt spid="1081"/>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1083"/>
                </p:tgtEl>
              </p:cMediaNode>
            </p:audio>
          </p:childTnLst>
        </p:cTn>
      </p:par>
    </p:tnLst>
    <p:bldLst>
      <p:bldP build="whole" bldLvl="1" animBg="1" rev="0" advAuto="0" spid="1081" grpId="2"/>
    </p:bldLst>
  </p:timing>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86"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087"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088" name="Вопрос 2"/>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2</a:t>
            </a:r>
          </a:p>
        </p:txBody>
      </p:sp>
      <p:sp>
        <p:nvSpPr>
          <p:cNvPr id="1089"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90"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91"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92"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93"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94"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095"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096" name="Раунд 2"/>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2</a:t>
            </a:r>
          </a:p>
        </p:txBody>
      </p:sp>
      <p:sp>
        <p:nvSpPr>
          <p:cNvPr id="1097" name="Вопрос 2"/>
          <p:cNvSpPr txBox="1"/>
          <p:nvPr/>
        </p:nvSpPr>
        <p:spPr>
          <a:xfrm>
            <a:off x="9717374" y="13575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2</a:t>
            </a:r>
          </a:p>
        </p:txBody>
      </p:sp>
      <p:sp>
        <p:nvSpPr>
          <p:cNvPr id="1098" name="Ответ: Алкоголь"/>
          <p:cNvSpPr txBox="1"/>
          <p:nvPr/>
        </p:nvSpPr>
        <p:spPr>
          <a:xfrm>
            <a:off x="8689499" y="11380388"/>
            <a:ext cx="7005002" cy="1145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sz="6900"/>
            </a:pPr>
            <a:r>
              <a:rPr b="1"/>
              <a:t>Ответ</a:t>
            </a:r>
            <a:r>
              <a:t>: Алкоголь</a:t>
            </a:r>
          </a:p>
        </p:txBody>
      </p:sp>
      <p:pic>
        <p:nvPicPr>
          <p:cNvPr id="1099"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pic>
        <p:nvPicPr>
          <p:cNvPr id="1100" name="Отбивка, Подложка - Лиля [Evan Thompson].mp3" descr="Отбивка, Подложка - Лиля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523516" y="10890668"/>
            <a:ext cx="571501" cy="571501"/>
          </a:xfrm>
          <a:prstGeom prst="rect">
            <a:avLst/>
          </a:prstGeom>
          <a:ln w="12700">
            <a:miter lim="400000"/>
          </a:ln>
        </p:spPr>
      </p:pic>
      <p:sp>
        <p:nvSpPr>
          <p:cNvPr id="1101" name="Народная мудрость учит нас, что это приносит одну радость, но сто видов горя.…"/>
          <p:cNvSpPr txBox="1"/>
          <p:nvPr/>
        </p:nvSpPr>
        <p:spPr>
          <a:xfrm>
            <a:off x="177646" y="5140437"/>
            <a:ext cx="24028709" cy="5577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9000"/>
            </a:pPr>
            <a:r>
              <a:t>Народная мудрость учит нас, что это приносит одну радость, но сто видов горя. </a:t>
            </a:r>
          </a:p>
          <a:p>
            <a:pPr>
              <a:defRPr sz="9000"/>
            </a:pPr>
          </a:p>
          <a:p>
            <a:pPr>
              <a:defRPr b="1" sz="9000"/>
            </a:pPr>
            <a:r>
              <a:t>Что это?</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796047" fill="hold"/>
                                        <p:tgtEl>
                                          <p:spTgt spid="1100"/>
                                        </p:tgtEl>
                                      </p:cBhvr>
                                    </p:cmd>
                                  </p:childTnLst>
                                </p:cTn>
                              </p:par>
                            </p:childTnLst>
                          </p:cTn>
                        </p:par>
                        <p:par>
                          <p:cTn id="7" fill="hold">
                            <p:stCondLst>
                              <p:cond delay="1796047"/>
                            </p:stCondLst>
                            <p:childTnLst>
                              <p:par>
                                <p:cTn id="8" presetClass="entr" nodeType="afterEffect" presetSubtype="32" presetID="23" grpId="2" fill="hold">
                                  <p:stCondLst>
                                    <p:cond delay="0"/>
                                  </p:stCondLst>
                                  <p:iterate type="el" backwards="0">
                                    <p:tmAbs val="0"/>
                                  </p:iterate>
                                  <p:childTnLst>
                                    <p:set>
                                      <p:cBhvr>
                                        <p:cTn id="9" fill="hold"/>
                                        <p:tgtEl>
                                          <p:spTgt spid="1098"/>
                                        </p:tgtEl>
                                        <p:attrNameLst>
                                          <p:attrName>style.visibility</p:attrName>
                                        </p:attrNameLst>
                                      </p:cBhvr>
                                      <p:to>
                                        <p:strVal val="visible"/>
                                      </p:to>
                                    </p:set>
                                    <p:anim calcmode="lin" valueType="num">
                                      <p:cBhvr>
                                        <p:cTn id="10" dur="1000" fill="hold"/>
                                        <p:tgtEl>
                                          <p:spTgt spid="1098"/>
                                        </p:tgtEl>
                                        <p:attrNameLst>
                                          <p:attrName>ppt_w</p:attrName>
                                        </p:attrNameLst>
                                      </p:cBhvr>
                                      <p:tavLst>
                                        <p:tav tm="0">
                                          <p:val>
                                            <p:strVal val="4*#ppt_w"/>
                                          </p:val>
                                        </p:tav>
                                        <p:tav tm="100000">
                                          <p:val>
                                            <p:strVal val="#ppt_w"/>
                                          </p:val>
                                        </p:tav>
                                      </p:tavLst>
                                    </p:anim>
                                    <p:anim calcmode="lin" valueType="num">
                                      <p:cBhvr>
                                        <p:cTn id="11" dur="1000" fill="hold"/>
                                        <p:tgtEl>
                                          <p:spTgt spid="1098"/>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1100"/>
                </p:tgtEl>
              </p:cMediaNode>
            </p:audio>
          </p:childTnLst>
        </p:cTn>
      </p:par>
    </p:tnLst>
    <p:bldLst>
      <p:bldP build="whole" bldLvl="1" animBg="1" rev="0" advAuto="0" spid="1098" grpId="2"/>
    </p:bldLst>
  </p:timing>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03"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104"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105" name="Вопрос 3"/>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3</a:t>
            </a:r>
          </a:p>
        </p:txBody>
      </p:sp>
      <p:sp>
        <p:nvSpPr>
          <p:cNvPr id="1106"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07"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08"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09"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10"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11"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12"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113" name="Раунд 2"/>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2</a:t>
            </a:r>
          </a:p>
        </p:txBody>
      </p:sp>
      <p:sp>
        <p:nvSpPr>
          <p:cNvPr id="1114" name="Вопрос 3"/>
          <p:cNvSpPr txBox="1"/>
          <p:nvPr/>
        </p:nvSpPr>
        <p:spPr>
          <a:xfrm>
            <a:off x="9717374" y="13575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3</a:t>
            </a:r>
          </a:p>
        </p:txBody>
      </p:sp>
      <p:sp>
        <p:nvSpPr>
          <p:cNvPr id="1115" name="Ответ: Шахматы"/>
          <p:cNvSpPr txBox="1"/>
          <p:nvPr/>
        </p:nvSpPr>
        <p:spPr>
          <a:xfrm>
            <a:off x="8065485" y="11012220"/>
            <a:ext cx="8253029" cy="1308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914400">
              <a:defRPr sz="7900"/>
            </a:pPr>
            <a:r>
              <a:rPr b="1"/>
              <a:t>Ответ:</a:t>
            </a:r>
            <a:r>
              <a:t> </a:t>
            </a:r>
            <a:r>
              <a:t>Шахматы</a:t>
            </a:r>
            <a:r>
              <a:rPr sz="3600"/>
              <a:t> </a:t>
            </a:r>
          </a:p>
        </p:txBody>
      </p:sp>
      <p:pic>
        <p:nvPicPr>
          <p:cNvPr id="1116"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pic>
        <p:nvPicPr>
          <p:cNvPr id="1117" name="Отбивка, Подложка - Лиля [Evan Thompson].mp3" descr="Отбивка, Подложка - Лиля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523516" y="10890668"/>
            <a:ext cx="571501" cy="571501"/>
          </a:xfrm>
          <a:prstGeom prst="rect">
            <a:avLst/>
          </a:prstGeom>
          <a:ln w="12700">
            <a:miter lim="400000"/>
          </a:ln>
        </p:spPr>
      </p:pic>
      <p:sp>
        <p:nvSpPr>
          <p:cNvPr id="1118" name="В одном из своих рубаи Омар Хайям пишет о мире и о людях. Он пишет о чередовании дня и ночи, о том, как двигают и бьют людей, и о том, как в итоге всех нас сунут на покой в темный ящик.…"/>
          <p:cNvSpPr txBox="1"/>
          <p:nvPr/>
        </p:nvSpPr>
        <p:spPr>
          <a:xfrm>
            <a:off x="1428616" y="3149600"/>
            <a:ext cx="21526768" cy="7416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457200" indent="-228600" defTabSz="457200">
              <a:defRPr sz="8000"/>
            </a:pPr>
            <a:r>
              <a:t>В одном из своих рубаи Омар Хайям пишет о мире и о людях. Он пишет о чередовании дня и ночи, о том, как двигают и бьют людей, и о том, как в итоге всех нас сунут на покой в темный ящик. </a:t>
            </a:r>
          </a:p>
          <a:p>
            <a:pPr marL="457200" indent="-228600" defTabSz="457200">
              <a:defRPr sz="8000"/>
            </a:pPr>
            <a:r>
              <a:t>С чем же сравнивает мир Омар Хайям?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796047" fill="hold"/>
                                        <p:tgtEl>
                                          <p:spTgt spid="1117"/>
                                        </p:tgtEl>
                                      </p:cBhvr>
                                    </p:cmd>
                                  </p:childTnLst>
                                </p:cTn>
                              </p:par>
                            </p:childTnLst>
                          </p:cTn>
                        </p:par>
                        <p:par>
                          <p:cTn id="7" fill="hold">
                            <p:stCondLst>
                              <p:cond delay="1796047"/>
                            </p:stCondLst>
                            <p:childTnLst>
                              <p:par>
                                <p:cTn id="8" presetClass="entr" nodeType="afterEffect" presetSubtype="8" presetID="2" grpId="2" fill="hold">
                                  <p:stCondLst>
                                    <p:cond delay="0"/>
                                  </p:stCondLst>
                                  <p:iterate type="el" backwards="0">
                                    <p:tmAbs val="0"/>
                                  </p:iterate>
                                  <p:childTnLst>
                                    <p:set>
                                      <p:cBhvr>
                                        <p:cTn id="9" fill="hold"/>
                                        <p:tgtEl>
                                          <p:spTgt spid="1115"/>
                                        </p:tgtEl>
                                        <p:attrNameLst>
                                          <p:attrName>style.visibility</p:attrName>
                                        </p:attrNameLst>
                                      </p:cBhvr>
                                      <p:to>
                                        <p:strVal val="visible"/>
                                      </p:to>
                                    </p:set>
                                    <p:anim calcmode="lin" valueType="num">
                                      <p:cBhvr>
                                        <p:cTn id="10" dur="1000" fill="hold"/>
                                        <p:tgtEl>
                                          <p:spTgt spid="1115"/>
                                        </p:tgtEl>
                                        <p:attrNameLst>
                                          <p:attrName>ppt_x</p:attrName>
                                        </p:attrNameLst>
                                      </p:cBhvr>
                                      <p:tavLst>
                                        <p:tav tm="0">
                                          <p:val>
                                            <p:strVal val="0-#ppt_w/2"/>
                                          </p:val>
                                        </p:tav>
                                        <p:tav tm="100000">
                                          <p:val>
                                            <p:strVal val="#ppt_x"/>
                                          </p:val>
                                        </p:tav>
                                      </p:tavLst>
                                    </p:anim>
                                    <p:anim calcmode="lin" valueType="num">
                                      <p:cBhvr>
                                        <p:cTn id="11" dur="1000" fill="hold"/>
                                        <p:tgtEl>
                                          <p:spTgt spid="11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1117"/>
                </p:tgtEl>
              </p:cMediaNode>
            </p:audio>
          </p:childTnLst>
        </p:cTn>
      </p:par>
    </p:tnLst>
    <p:bldLst>
      <p:bldP build="whole" bldLvl="1" animBg="1" rev="0" advAuto="0" spid="1115" grpId="2"/>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385"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386" name="СДАЕМ БЛАНКИ И СМОТРИМ ОТВЕТЫ!"/>
          <p:cNvSpPr txBox="1"/>
          <p:nvPr/>
        </p:nvSpPr>
        <p:spPr>
          <a:xfrm>
            <a:off x="2689427" y="5488194"/>
            <a:ext cx="7760493" cy="4155435"/>
          </a:xfrm>
          <a:prstGeom prst="rect">
            <a:avLst/>
          </a:prstGeom>
          <a:solidFill>
            <a:srgbClr val="C2004E"/>
          </a:solidFill>
          <a:ln w="12700">
            <a:miter lim="400000"/>
          </a:ln>
          <a:effectLst>
            <a:outerShdw sx="100000" sy="100000" kx="0" ky="0" algn="b" rotWithShape="0" blurRad="101600" dist="25400" dir="5400000">
              <a:srgbClr val="000000">
                <a:alpha val="75000"/>
              </a:srgbClr>
            </a:outerShdw>
          </a:effectLst>
          <a:extLst>
            <a:ext uri="{C572A759-6A51-4108-AA02-DFA0A04FC94B}">
              <ma14:wrappingTextBoxFlag xmlns:ma14="http://schemas.microsoft.com/office/mac/drawingml/2011/main" val="1"/>
            </a:ext>
          </a:extLst>
        </p:spPr>
        <p:txBody>
          <a:bodyPr lIns="121917" tIns="121917" rIns="121917" bIns="121917" anchor="ctr">
            <a:spAutoFit/>
          </a:bodyPr>
          <a:lstStyle>
            <a:lvl1pPr algn="l" defTabSz="2438400">
              <a:lnSpc>
                <a:spcPct val="90000"/>
              </a:lnSpc>
              <a:defRPr sz="9000">
                <a:solidFill>
                  <a:srgbClr val="FFFFFF"/>
                </a:solidFill>
                <a:latin typeface="Impact"/>
                <a:ea typeface="Impact"/>
                <a:cs typeface="Impact"/>
                <a:sym typeface="Impact"/>
              </a:defRPr>
            </a:lvl1pPr>
          </a:lstStyle>
          <a:p>
            <a:pPr/>
            <a:r>
              <a:t>СДАЕМ БЛАНКИ И СМОТРИМ ОТВЕТЫ!</a:t>
            </a:r>
          </a:p>
        </p:txBody>
      </p:sp>
      <p:sp>
        <p:nvSpPr>
          <p:cNvPr id="387" name="НЕМНОГО…"/>
          <p:cNvSpPr txBox="1"/>
          <p:nvPr/>
        </p:nvSpPr>
        <p:spPr>
          <a:xfrm>
            <a:off x="2535829" y="159730"/>
            <a:ext cx="7292549" cy="2439665"/>
          </a:xfrm>
          <a:prstGeom prst="rect">
            <a:avLst/>
          </a:prstGeom>
          <a:ln w="12700">
            <a:miter lim="400000"/>
          </a:ln>
          <a:effectLst>
            <a:outerShdw sx="100000" sy="100000" kx="0" ky="0" algn="b" rotWithShape="0" blurRad="101600" dist="25400" dir="5400000">
              <a:srgbClr val="000000">
                <a:alpha val="75000"/>
              </a:srgbClr>
            </a:outerShdw>
          </a:effectLst>
          <a:extLst>
            <a:ext uri="{C572A759-6A51-4108-AA02-DFA0A04FC94B}">
              <ma14:wrappingTextBoxFlag xmlns:ma14="http://schemas.microsoft.com/office/mac/drawingml/2011/main" val="1"/>
            </a:ext>
          </a:extLst>
        </p:spPr>
        <p:txBody>
          <a:bodyPr lIns="121917" tIns="121917" rIns="121917" bIns="121917">
            <a:spAutoFit/>
          </a:bodyPr>
          <a:lstStyle/>
          <a:p>
            <a:pPr algn="l" defTabSz="2438400">
              <a:lnSpc>
                <a:spcPct val="90000"/>
              </a:lnSpc>
              <a:defRPr sz="7400">
                <a:solidFill>
                  <a:srgbClr val="FFFFFF"/>
                </a:solidFill>
                <a:latin typeface="Impact"/>
                <a:ea typeface="Impact"/>
                <a:cs typeface="Impact"/>
                <a:sym typeface="Impact"/>
              </a:defRPr>
            </a:pPr>
            <a:r>
              <a:t>НЕМНОГО </a:t>
            </a:r>
          </a:p>
          <a:p>
            <a:pPr algn="l" defTabSz="2438400">
              <a:lnSpc>
                <a:spcPct val="90000"/>
              </a:lnSpc>
              <a:defRPr sz="7400">
                <a:solidFill>
                  <a:srgbClr val="FFFFFF"/>
                </a:solidFill>
                <a:latin typeface="Impact"/>
                <a:ea typeface="Impact"/>
                <a:cs typeface="Impact"/>
                <a:sym typeface="Impact"/>
              </a:defRPr>
            </a:pPr>
            <a:r>
              <a:t>О ПРАВИЛАХ</a:t>
            </a:r>
          </a:p>
        </p:txBody>
      </p:sp>
      <p:sp>
        <p:nvSpPr>
          <p:cNvPr id="388" name="#квизимпровиз"/>
          <p:cNvSpPr txBox="1"/>
          <p:nvPr/>
        </p:nvSpPr>
        <p:spPr>
          <a:xfrm>
            <a:off x="2705506" y="2366808"/>
            <a:ext cx="4621932" cy="876301"/>
          </a:xfrm>
          <a:prstGeom prst="rect">
            <a:avLst/>
          </a:prstGeom>
          <a:ln w="12700">
            <a:miter lim="400000"/>
          </a:ln>
          <a:effectLst>
            <a:outerShdw sx="100000" sy="100000" kx="0" ky="0" algn="b" rotWithShape="0" blurRad="101600" dist="25400" dir="5400000">
              <a:srgbClr val="000000">
                <a:alpha val="75000"/>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sp>
        <p:nvSpPr>
          <p:cNvPr id="389"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390"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pic>
        <p:nvPicPr>
          <p:cNvPr id="391" name="hardcor.gif" descr="hardcor.gif"/>
          <p:cNvPicPr>
            <a:picLocks noChangeAspect="0"/>
          </p:cNvPicPr>
          <p:nvPr/>
        </p:nvPicPr>
        <p:blipFill>
          <a:blip r:embed="rId4">
            <a:extLst/>
          </a:blip>
          <a:stretch>
            <a:fillRect/>
          </a:stretch>
        </p:blipFill>
        <p:spPr>
          <a:xfrm>
            <a:off x="10426299" y="3134805"/>
            <a:ext cx="15745196" cy="8862212"/>
          </a:xfrm>
          <a:prstGeom prst="rect">
            <a:avLst/>
          </a:prstGeom>
          <a:ln w="12700">
            <a:miter lim="400000"/>
          </a:ln>
        </p:spPr>
      </p:pic>
      <p:sp>
        <p:nvSpPr>
          <p:cNvPr id="392" name="ПОСЛЕ КАЖДОГО РАУНДА."/>
          <p:cNvSpPr txBox="1"/>
          <p:nvPr/>
        </p:nvSpPr>
        <p:spPr>
          <a:xfrm>
            <a:off x="8957016" y="1001161"/>
            <a:ext cx="15745197" cy="1640835"/>
          </a:xfrm>
          <a:prstGeom prst="rect">
            <a:avLst/>
          </a:prstGeom>
          <a:solidFill>
            <a:srgbClr val="C2004E"/>
          </a:solidFill>
          <a:ln w="12700">
            <a:miter lim="400000"/>
          </a:ln>
          <a:effectLst>
            <a:outerShdw sx="100000" sy="100000" kx="0" ky="0" algn="b" rotWithShape="0" blurRad="101600" dist="25400" dir="5400000">
              <a:srgbClr val="000000">
                <a:alpha val="75000"/>
              </a:srgbClr>
            </a:outerShdw>
          </a:effectLst>
          <a:extLst>
            <a:ext uri="{C572A759-6A51-4108-AA02-DFA0A04FC94B}">
              <ma14:wrappingTextBoxFlag xmlns:ma14="http://schemas.microsoft.com/office/mac/drawingml/2011/main" val="1"/>
            </a:ext>
          </a:extLst>
        </p:spPr>
        <p:txBody>
          <a:bodyPr lIns="121917" tIns="121917" rIns="121917" bIns="121917" anchor="ctr">
            <a:spAutoFit/>
          </a:bodyPr>
          <a:lstStyle>
            <a:lvl1pPr algn="l" defTabSz="2438400">
              <a:lnSpc>
                <a:spcPct val="90000"/>
              </a:lnSpc>
              <a:defRPr sz="9000">
                <a:solidFill>
                  <a:srgbClr val="FFFFFF"/>
                </a:solidFill>
                <a:latin typeface="Impact"/>
                <a:ea typeface="Impact"/>
                <a:cs typeface="Impact"/>
                <a:sym typeface="Impact"/>
              </a:defRPr>
            </a:lvl1pPr>
          </a:lstStyle>
          <a:p>
            <a:pPr/>
            <a:r>
              <a:t>ПОСЛЕ КАЖДОГО РАУНДА.</a:t>
            </a:r>
          </a:p>
        </p:txBody>
      </p:sp>
      <p:sp>
        <p:nvSpPr>
          <p:cNvPr id="393" name="У ВАС БУДЕТ ВСЕГО 60 СЕКУНД"/>
          <p:cNvSpPr txBox="1"/>
          <p:nvPr/>
        </p:nvSpPr>
        <p:spPr>
          <a:xfrm>
            <a:off x="10442769" y="11862954"/>
            <a:ext cx="14259444" cy="1488435"/>
          </a:xfrm>
          <a:prstGeom prst="rect">
            <a:avLst/>
          </a:prstGeom>
          <a:solidFill>
            <a:srgbClr val="C2004E"/>
          </a:solidFill>
          <a:ln w="12700">
            <a:miter lim="400000"/>
          </a:ln>
          <a:effectLst>
            <a:outerShdw sx="100000" sy="100000" kx="0" ky="0" algn="b" rotWithShape="0" blurRad="101600" dist="25400" dir="5400000">
              <a:srgbClr val="000000">
                <a:alpha val="75000"/>
              </a:srgbClr>
            </a:outerShdw>
          </a:effectLst>
          <a:extLst>
            <a:ext uri="{C572A759-6A51-4108-AA02-DFA0A04FC94B}">
              <ma14:wrappingTextBoxFlag xmlns:ma14="http://schemas.microsoft.com/office/mac/drawingml/2011/main" val="1"/>
            </a:ext>
          </a:extLst>
        </p:spPr>
        <p:txBody>
          <a:bodyPr lIns="121917" tIns="121917" rIns="121917" bIns="121917" anchor="ctr">
            <a:spAutoFit/>
          </a:bodyPr>
          <a:lstStyle>
            <a:lvl1pPr algn="l" defTabSz="2438400">
              <a:lnSpc>
                <a:spcPct val="90000"/>
              </a:lnSpc>
              <a:defRPr sz="8000">
                <a:solidFill>
                  <a:srgbClr val="FFDE27"/>
                </a:solidFill>
                <a:latin typeface="Impact"/>
                <a:ea typeface="Impact"/>
                <a:cs typeface="Impact"/>
                <a:sym typeface="Impact"/>
              </a:defRPr>
            </a:lvl1pPr>
          </a:lstStyle>
          <a:p>
            <a:pPr/>
            <a:r>
              <a:t>У ВАС БУДЕТ ВСЕГО 60 СЕКУНД</a:t>
            </a:r>
          </a:p>
        </p:txBody>
      </p:sp>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20"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121"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122" name="Вопрос 4"/>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4</a:t>
            </a:r>
          </a:p>
        </p:txBody>
      </p:sp>
      <p:sp>
        <p:nvSpPr>
          <p:cNvPr id="112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24"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25"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26"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27"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28"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29"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130" name="Раунд 2"/>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2</a:t>
            </a:r>
          </a:p>
        </p:txBody>
      </p:sp>
      <p:sp>
        <p:nvSpPr>
          <p:cNvPr id="1131" name="Вопрос 4"/>
          <p:cNvSpPr txBox="1"/>
          <p:nvPr/>
        </p:nvSpPr>
        <p:spPr>
          <a:xfrm>
            <a:off x="9717374" y="13575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4</a:t>
            </a:r>
          </a:p>
        </p:txBody>
      </p:sp>
      <p:sp>
        <p:nvSpPr>
          <p:cNvPr id="1132" name="Ответ: Героин"/>
          <p:cNvSpPr txBox="1"/>
          <p:nvPr/>
        </p:nvSpPr>
        <p:spPr>
          <a:xfrm>
            <a:off x="3281690" y="11774103"/>
            <a:ext cx="18632405" cy="11582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7000"/>
            </a:pPr>
            <a:r>
              <a:rPr b="1"/>
              <a:t>Ответ</a:t>
            </a:r>
            <a:r>
              <a:t>: Героин</a:t>
            </a:r>
          </a:p>
        </p:txBody>
      </p:sp>
      <p:pic>
        <p:nvPicPr>
          <p:cNvPr id="1133"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pic>
        <p:nvPicPr>
          <p:cNvPr id="1134" name="Отбивка, Подложка - Лиля [Evan Thompson].mp3" descr="Отбивка, Подложка - Лиля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523516" y="10890668"/>
            <a:ext cx="571501" cy="571501"/>
          </a:xfrm>
          <a:prstGeom prst="rect">
            <a:avLst/>
          </a:prstGeom>
          <a:ln w="12700">
            <a:miter lim="400000"/>
          </a:ln>
        </p:spPr>
      </p:pic>
      <p:sp>
        <p:nvSpPr>
          <p:cNvPr id="1135" name="В 19 веке многие наркотики использовались как лекарство и свободно продавались в аптеке. Уровень развития медицинских знаний тех лет не позволял в полной мере осознать всю глубину проблемы их применения. А какой наркотик был был выпущен немецкой фармацевтической компанией «Bayer AG» в 1898 году как средство от кашля?"/>
          <p:cNvSpPr txBox="1"/>
          <p:nvPr/>
        </p:nvSpPr>
        <p:spPr>
          <a:xfrm>
            <a:off x="558373" y="3708264"/>
            <a:ext cx="23267252" cy="7559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457200">
              <a:lnSpc>
                <a:spcPts val="9800"/>
              </a:lnSpc>
              <a:defRPr sz="7000"/>
            </a:pPr>
            <a:r>
              <a:t>В 19 веке многие наркотики использовались как лекарство и свободно продавались в аптеке. Уровень развития медицинских знаний тех лет не позволял в полной мере осознать всю глубину проблемы их применения. </a:t>
            </a:r>
            <a:r>
              <a:rPr b="1"/>
              <a:t>А какой наркотик был был выпущен немецкой фармацевтической компанией «Bayer AG» в 1898 году как средство от кашля?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796047" fill="hold"/>
                                        <p:tgtEl>
                                          <p:spTgt spid="1134"/>
                                        </p:tgtEl>
                                      </p:cBhvr>
                                    </p:cmd>
                                  </p:childTnLst>
                                </p:cTn>
                              </p:par>
                            </p:childTnLst>
                          </p:cTn>
                        </p:par>
                        <p:par>
                          <p:cTn id="7" fill="hold">
                            <p:stCondLst>
                              <p:cond delay="1796047"/>
                            </p:stCondLst>
                            <p:childTnLst>
                              <p:par>
                                <p:cTn id="8" presetClass="entr" nodeType="afterEffect" presetSubtype="8" presetID="2" grpId="2" fill="hold">
                                  <p:stCondLst>
                                    <p:cond delay="0"/>
                                  </p:stCondLst>
                                  <p:iterate type="el" backwards="0">
                                    <p:tmAbs val="0"/>
                                  </p:iterate>
                                  <p:childTnLst>
                                    <p:set>
                                      <p:cBhvr>
                                        <p:cTn id="9" fill="hold"/>
                                        <p:tgtEl>
                                          <p:spTgt spid="1132"/>
                                        </p:tgtEl>
                                        <p:attrNameLst>
                                          <p:attrName>style.visibility</p:attrName>
                                        </p:attrNameLst>
                                      </p:cBhvr>
                                      <p:to>
                                        <p:strVal val="visible"/>
                                      </p:to>
                                    </p:set>
                                    <p:anim calcmode="lin" valueType="num">
                                      <p:cBhvr>
                                        <p:cTn id="10" dur="1000" fill="hold"/>
                                        <p:tgtEl>
                                          <p:spTgt spid="1132"/>
                                        </p:tgtEl>
                                        <p:attrNameLst>
                                          <p:attrName>ppt_x</p:attrName>
                                        </p:attrNameLst>
                                      </p:cBhvr>
                                      <p:tavLst>
                                        <p:tav tm="0">
                                          <p:val>
                                            <p:strVal val="0-#ppt_w/2"/>
                                          </p:val>
                                        </p:tav>
                                        <p:tav tm="100000">
                                          <p:val>
                                            <p:strVal val="#ppt_x"/>
                                          </p:val>
                                        </p:tav>
                                      </p:tavLst>
                                    </p:anim>
                                    <p:anim calcmode="lin" valueType="num">
                                      <p:cBhvr>
                                        <p:cTn id="11" dur="1000" fill="hold"/>
                                        <p:tgtEl>
                                          <p:spTgt spid="11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1134"/>
                </p:tgtEl>
              </p:cMediaNode>
            </p:audio>
          </p:childTnLst>
        </p:cTn>
      </p:par>
    </p:tnLst>
    <p:bldLst>
      <p:bldP build="whole" bldLvl="1" animBg="1" rev="0" advAuto="0" spid="1132" grpId="2"/>
    </p:bldLst>
  </p:timing>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37"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138"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139" name="Вопрос 5"/>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5</a:t>
            </a:r>
          </a:p>
        </p:txBody>
      </p:sp>
      <p:sp>
        <p:nvSpPr>
          <p:cNvPr id="1140"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41"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42"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43"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44"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45"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46"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147" name="Раунд 2"/>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2</a:t>
            </a:r>
          </a:p>
        </p:txBody>
      </p:sp>
      <p:sp>
        <p:nvSpPr>
          <p:cNvPr id="1148" name="Вопрос 5"/>
          <p:cNvSpPr txBox="1"/>
          <p:nvPr/>
        </p:nvSpPr>
        <p:spPr>
          <a:xfrm>
            <a:off x="9717374" y="13575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5</a:t>
            </a:r>
          </a:p>
        </p:txBody>
      </p:sp>
      <p:sp>
        <p:nvSpPr>
          <p:cNvPr id="1149" name="Ответ: Легкие курильщика"/>
          <p:cNvSpPr txBox="1"/>
          <p:nvPr/>
        </p:nvSpPr>
        <p:spPr>
          <a:xfrm>
            <a:off x="1345288" y="11529500"/>
            <a:ext cx="22505211" cy="1437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8800"/>
            </a:pPr>
            <a:r>
              <a:rPr b="1"/>
              <a:t>Ответ</a:t>
            </a:r>
            <a:r>
              <a:t>: Легкие курильщика</a:t>
            </a:r>
          </a:p>
        </p:txBody>
      </p:sp>
      <p:pic>
        <p:nvPicPr>
          <p:cNvPr id="1150"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pic>
        <p:nvPicPr>
          <p:cNvPr id="1151" name="Отбивка, Подложка - Лиля [Evan Thompson].mp3" descr="Отбивка, Подложка - Лиля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523516" y="10890668"/>
            <a:ext cx="571501" cy="571501"/>
          </a:xfrm>
          <a:prstGeom prst="rect">
            <a:avLst/>
          </a:prstGeom>
          <a:ln w="12700">
            <a:miter lim="400000"/>
          </a:ln>
        </p:spPr>
      </p:pic>
      <p:sp>
        <p:nvSpPr>
          <p:cNvPr id="1152" name="Мы увеличили этот предмет. Ответьте на вопрос: Край чего вы видите!"/>
          <p:cNvSpPr txBox="1"/>
          <p:nvPr/>
        </p:nvSpPr>
        <p:spPr>
          <a:xfrm>
            <a:off x="11759648" y="4825864"/>
            <a:ext cx="12368616" cy="5323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l" defTabSz="457200">
              <a:defRPr sz="8600"/>
            </a:pPr>
            <a:r>
              <a:t>Мы увеличили этот предмет. Ответьте на вопрос: </a:t>
            </a:r>
            <a:r>
              <a:rPr b="1"/>
              <a:t>Край чего вы видите!</a:t>
            </a:r>
          </a:p>
        </p:txBody>
      </p:sp>
      <p:pic>
        <p:nvPicPr>
          <p:cNvPr id="1153" name="3-emphysema-dr-tony-brainscience-photo-library.jpg" descr="3-emphysema-dr-tony-brainscience-photo-library.jpg"/>
          <p:cNvPicPr>
            <a:picLocks noChangeAspect="1"/>
          </p:cNvPicPr>
          <p:nvPr/>
        </p:nvPicPr>
        <p:blipFill>
          <a:blip r:embed="rId8">
            <a:extLst/>
          </a:blip>
          <a:stretch>
            <a:fillRect/>
          </a:stretch>
        </p:blipFill>
        <p:spPr>
          <a:xfrm>
            <a:off x="1219970" y="3070743"/>
            <a:ext cx="9737550" cy="8395932"/>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796047" fill="hold"/>
                                        <p:tgtEl>
                                          <p:spTgt spid="1151"/>
                                        </p:tgtEl>
                                      </p:cBhvr>
                                    </p:cmd>
                                  </p:childTnLst>
                                </p:cTn>
                              </p:par>
                            </p:childTnLst>
                          </p:cTn>
                        </p:par>
                        <p:par>
                          <p:cTn id="7" fill="hold">
                            <p:stCondLst>
                              <p:cond delay="1796047"/>
                            </p:stCondLst>
                            <p:childTnLst>
                              <p:par>
                                <p:cTn id="8" presetClass="entr" nodeType="afterEffect" presetSubtype="8" presetID="2" grpId="2" fill="hold">
                                  <p:stCondLst>
                                    <p:cond delay="0"/>
                                  </p:stCondLst>
                                  <p:iterate type="el" backwards="0">
                                    <p:tmAbs val="0"/>
                                  </p:iterate>
                                  <p:childTnLst>
                                    <p:set>
                                      <p:cBhvr>
                                        <p:cTn id="9" fill="hold"/>
                                        <p:tgtEl>
                                          <p:spTgt spid="1149"/>
                                        </p:tgtEl>
                                        <p:attrNameLst>
                                          <p:attrName>style.visibility</p:attrName>
                                        </p:attrNameLst>
                                      </p:cBhvr>
                                      <p:to>
                                        <p:strVal val="visible"/>
                                      </p:to>
                                    </p:set>
                                    <p:anim calcmode="lin" valueType="num">
                                      <p:cBhvr>
                                        <p:cTn id="10" dur="1000" fill="hold"/>
                                        <p:tgtEl>
                                          <p:spTgt spid="1149"/>
                                        </p:tgtEl>
                                        <p:attrNameLst>
                                          <p:attrName>ppt_x</p:attrName>
                                        </p:attrNameLst>
                                      </p:cBhvr>
                                      <p:tavLst>
                                        <p:tav tm="0">
                                          <p:val>
                                            <p:strVal val="0-#ppt_w/2"/>
                                          </p:val>
                                        </p:tav>
                                        <p:tav tm="100000">
                                          <p:val>
                                            <p:strVal val="#ppt_x"/>
                                          </p:val>
                                        </p:tav>
                                      </p:tavLst>
                                    </p:anim>
                                    <p:anim calcmode="lin" valueType="num">
                                      <p:cBhvr>
                                        <p:cTn id="11" dur="1000" fill="hold"/>
                                        <p:tgtEl>
                                          <p:spTgt spid="11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1151"/>
                </p:tgtEl>
              </p:cMediaNode>
            </p:audio>
          </p:childTnLst>
        </p:cTn>
      </p:par>
    </p:tnLst>
    <p:bldLst>
      <p:bldP build="whole" bldLvl="1" animBg="1" rev="0" advAuto="0" spid="1149" grpId="2"/>
    </p:bldLst>
  </p:timing>
</p:sld>
</file>

<file path=ppt/slides/slide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55"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156"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157" name="Вопрос 6"/>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6</a:t>
            </a:r>
          </a:p>
        </p:txBody>
      </p:sp>
      <p:sp>
        <p:nvSpPr>
          <p:cNvPr id="1158"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59"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60"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61"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62"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63"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64"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165" name="Раунд 2"/>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2</a:t>
            </a:r>
          </a:p>
        </p:txBody>
      </p:sp>
      <p:sp>
        <p:nvSpPr>
          <p:cNvPr id="1166" name="Вопрос 6"/>
          <p:cNvSpPr txBox="1"/>
          <p:nvPr/>
        </p:nvSpPr>
        <p:spPr>
          <a:xfrm>
            <a:off x="9717374" y="13575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6</a:t>
            </a:r>
          </a:p>
        </p:txBody>
      </p:sp>
      <p:sp>
        <p:nvSpPr>
          <p:cNvPr id="1167" name="Ответ: Бомжам"/>
          <p:cNvSpPr txBox="1"/>
          <p:nvPr/>
        </p:nvSpPr>
        <p:spPr>
          <a:xfrm>
            <a:off x="7841882" y="11822545"/>
            <a:ext cx="8700236" cy="148031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sz="9100">
                <a:latin typeface="Helvetica Neue"/>
                <a:ea typeface="Helvetica Neue"/>
                <a:cs typeface="Helvetica Neue"/>
                <a:sym typeface="Helvetica Neue"/>
              </a:defRPr>
            </a:pPr>
            <a:r>
              <a:rPr b="1"/>
              <a:t>Ответ</a:t>
            </a:r>
            <a:r>
              <a:t>: Бомжам</a:t>
            </a:r>
          </a:p>
        </p:txBody>
      </p:sp>
      <p:pic>
        <p:nvPicPr>
          <p:cNvPr id="1168"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pic>
        <p:nvPicPr>
          <p:cNvPr id="1169" name="Отбивка, Подложка - Лиля [Evan Thompson].mp3" descr="Отбивка, Подложка - Лиля [Evan Thompson].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523516" y="10890668"/>
            <a:ext cx="571501" cy="571501"/>
          </a:xfrm>
          <a:prstGeom prst="rect">
            <a:avLst/>
          </a:prstGeom>
          <a:ln w="12700">
            <a:miter lim="400000"/>
          </a:ln>
        </p:spPr>
      </p:pic>
      <p:sp>
        <p:nvSpPr>
          <p:cNvPr id="1170" name="Кому хотят помешать китайские власти с помощью таких пирамидок?"/>
          <p:cNvSpPr txBox="1"/>
          <p:nvPr/>
        </p:nvSpPr>
        <p:spPr>
          <a:xfrm>
            <a:off x="15145497" y="3936863"/>
            <a:ext cx="7851417" cy="7101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7700"/>
            </a:lvl1pPr>
          </a:lstStyle>
          <a:p>
            <a:pPr/>
            <a:r>
              <a:t>Кому хотят помешать китайские власти с помощью таких пирамидок?</a:t>
            </a:r>
          </a:p>
        </p:txBody>
      </p:sp>
      <p:pic>
        <p:nvPicPr>
          <p:cNvPr id="1171" name="Снимок экрана 2016-07-04 в 1.08.24.png" descr="Снимок экрана 2016-07-04 в 1.08.24.png"/>
          <p:cNvPicPr>
            <a:picLocks noChangeAspect="1"/>
          </p:cNvPicPr>
          <p:nvPr/>
        </p:nvPicPr>
        <p:blipFill>
          <a:blip r:embed="rId8">
            <a:extLst/>
          </a:blip>
          <a:stretch>
            <a:fillRect/>
          </a:stretch>
        </p:blipFill>
        <p:spPr>
          <a:xfrm>
            <a:off x="987322" y="2942099"/>
            <a:ext cx="13588695" cy="9091368"/>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796047" fill="hold"/>
                                        <p:tgtEl>
                                          <p:spTgt spid="1169"/>
                                        </p:tgtEl>
                                      </p:cBhvr>
                                    </p:cmd>
                                  </p:childTnLst>
                                </p:cTn>
                              </p:par>
                            </p:childTnLst>
                          </p:cTn>
                        </p:par>
                        <p:par>
                          <p:cTn id="7" fill="hold">
                            <p:stCondLst>
                              <p:cond delay="1796047"/>
                            </p:stCondLst>
                            <p:childTnLst>
                              <p:par>
                                <p:cTn id="8" presetClass="entr" nodeType="afterEffect" presetSubtype="8" presetID="2" grpId="2" fill="hold">
                                  <p:stCondLst>
                                    <p:cond delay="0"/>
                                  </p:stCondLst>
                                  <p:iterate type="el" backwards="0">
                                    <p:tmAbs val="0"/>
                                  </p:iterate>
                                  <p:childTnLst>
                                    <p:set>
                                      <p:cBhvr>
                                        <p:cTn id="9" fill="hold"/>
                                        <p:tgtEl>
                                          <p:spTgt spid="1167"/>
                                        </p:tgtEl>
                                        <p:attrNameLst>
                                          <p:attrName>style.visibility</p:attrName>
                                        </p:attrNameLst>
                                      </p:cBhvr>
                                      <p:to>
                                        <p:strVal val="visible"/>
                                      </p:to>
                                    </p:set>
                                    <p:anim calcmode="lin" valueType="num">
                                      <p:cBhvr>
                                        <p:cTn id="10" dur="1000" fill="hold"/>
                                        <p:tgtEl>
                                          <p:spTgt spid="1167"/>
                                        </p:tgtEl>
                                        <p:attrNameLst>
                                          <p:attrName>ppt_x</p:attrName>
                                        </p:attrNameLst>
                                      </p:cBhvr>
                                      <p:tavLst>
                                        <p:tav tm="0">
                                          <p:val>
                                            <p:strVal val="0-#ppt_w/2"/>
                                          </p:val>
                                        </p:tav>
                                        <p:tav tm="100000">
                                          <p:val>
                                            <p:strVal val="#ppt_x"/>
                                          </p:val>
                                        </p:tav>
                                      </p:tavLst>
                                    </p:anim>
                                    <p:anim calcmode="lin" valueType="num">
                                      <p:cBhvr>
                                        <p:cTn id="11" dur="1000" fill="hold"/>
                                        <p:tgtEl>
                                          <p:spTgt spid="11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1169"/>
                </p:tgtEl>
              </p:cMediaNode>
            </p:audio>
          </p:childTnLst>
        </p:cTn>
      </p:par>
    </p:tnLst>
    <p:bldLst>
      <p:bldP build="whole" bldLvl="1" animBg="1" rev="0" advAuto="0" spid="1167" grpId="2"/>
    </p:bldLst>
  </p:timing>
</p:sld>
</file>

<file path=ppt/slides/slide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1173"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1174"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1175"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1176" name="3 РАУНД"/>
          <p:cNvSpPr txBox="1"/>
          <p:nvPr/>
        </p:nvSpPr>
        <p:spPr>
          <a:xfrm>
            <a:off x="1993899" y="-365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3 РАУНД</a:t>
            </a:r>
          </a:p>
        </p:txBody>
      </p:sp>
      <p:sp>
        <p:nvSpPr>
          <p:cNvPr id="1177" name="«уСЛЫЫЫШЬ»"/>
          <p:cNvSpPr txBox="1"/>
          <p:nvPr/>
        </p:nvSpPr>
        <p:spPr>
          <a:xfrm>
            <a:off x="9959975" y="-29337"/>
            <a:ext cx="9317560" cy="1920235"/>
          </a:xfrm>
          <a:prstGeom prst="rect">
            <a:avLst/>
          </a:prstGeom>
          <a:solidFill>
            <a:srgbClr val="E50085"/>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lvl1pPr algn="l" defTabSz="2438400">
              <a:lnSpc>
                <a:spcPct val="90000"/>
              </a:lnSpc>
              <a:defRPr sz="10800">
                <a:solidFill>
                  <a:srgbClr val="FFFFFF"/>
                </a:solidFill>
                <a:latin typeface="Impact"/>
                <a:ea typeface="Impact"/>
                <a:cs typeface="Impact"/>
                <a:sym typeface="Impact"/>
              </a:defRPr>
            </a:lvl1pPr>
          </a:lstStyle>
          <a:p>
            <a:pPr/>
            <a:r>
              <a:t>«уСЛЫЫЫШЬ»</a:t>
            </a:r>
          </a:p>
        </p:txBody>
      </p:sp>
      <p:sp>
        <p:nvSpPr>
          <p:cNvPr id="1178" name="6 вопросов…"/>
          <p:cNvSpPr txBox="1"/>
          <p:nvPr/>
        </p:nvSpPr>
        <p:spPr>
          <a:xfrm>
            <a:off x="2594982" y="4805329"/>
            <a:ext cx="7593890" cy="6149335"/>
          </a:xfrm>
          <a:prstGeom prst="rect">
            <a:avLst/>
          </a:prstGeom>
          <a:solidFill>
            <a:srgbClr val="E50085"/>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7600">
                <a:solidFill>
                  <a:srgbClr val="FFFFFF"/>
                </a:solidFill>
                <a:latin typeface="Impact"/>
                <a:ea typeface="Impact"/>
                <a:cs typeface="Impact"/>
                <a:sym typeface="Impact"/>
              </a:defRPr>
            </a:pPr>
            <a:r>
              <a:t>6 вопросов</a:t>
            </a:r>
          </a:p>
          <a:p>
            <a:pPr algn="l" defTabSz="2438400">
              <a:defRPr sz="7600">
                <a:solidFill>
                  <a:srgbClr val="FFFFFF"/>
                </a:solidFill>
                <a:latin typeface="Impact"/>
                <a:ea typeface="Impact"/>
                <a:cs typeface="Impact"/>
                <a:sym typeface="Impact"/>
              </a:defRPr>
            </a:pPr>
            <a:r>
              <a:t>по 3</a:t>
            </a:r>
            <a:r>
              <a:t>0 или 60 секунд</a:t>
            </a:r>
            <a:r>
              <a:t> </a:t>
            </a:r>
          </a:p>
          <a:p>
            <a:pPr algn="l" defTabSz="2438400">
              <a:defRPr sz="7600">
                <a:solidFill>
                  <a:srgbClr val="FFFFFF"/>
                </a:solidFill>
                <a:latin typeface="Impact"/>
                <a:ea typeface="Impact"/>
                <a:cs typeface="Impact"/>
                <a:sym typeface="Impact"/>
              </a:defRPr>
            </a:pPr>
            <a:r>
              <a:t>обсуждения </a:t>
            </a:r>
          </a:p>
          <a:p>
            <a:pPr algn="l" defTabSz="2438400">
              <a:defRPr sz="7600">
                <a:solidFill>
                  <a:srgbClr val="FFFFFF"/>
                </a:solidFill>
                <a:latin typeface="Impact"/>
                <a:ea typeface="Impact"/>
                <a:cs typeface="Impact"/>
                <a:sym typeface="Impact"/>
              </a:defRPr>
            </a:pPr>
            <a:r>
              <a:t>каждый</a:t>
            </a:r>
          </a:p>
        </p:txBody>
      </p:sp>
      <p:sp>
        <p:nvSpPr>
          <p:cNvPr id="1179"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pic>
        <p:nvPicPr>
          <p:cNvPr id="1180" name="Минус - 1987.mp3" descr="Минус - 1987.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7511712" y="11749285"/>
            <a:ext cx="571501" cy="571501"/>
          </a:xfrm>
          <a:prstGeom prst="rect">
            <a:avLst/>
          </a:prstGeom>
          <a:ln w="12700">
            <a:miter lim="400000"/>
          </a:ln>
        </p:spPr>
      </p:pic>
      <p:pic>
        <p:nvPicPr>
          <p:cNvPr id="1181" name="7swU.gif" descr="7swU.gif"/>
          <p:cNvPicPr>
            <a:picLocks noChangeAspect="0"/>
          </p:cNvPicPr>
          <p:nvPr/>
        </p:nvPicPr>
        <p:blipFill>
          <a:blip r:embed="rId7">
            <a:extLst/>
          </a:blip>
          <a:stretch>
            <a:fillRect/>
          </a:stretch>
        </p:blipFill>
        <p:spPr>
          <a:xfrm>
            <a:off x="11699440" y="2981153"/>
            <a:ext cx="12774419" cy="8942094"/>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56133880" fill="hold"/>
                                        <p:tgtEl>
                                          <p:spTgt spid="1180"/>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180"/>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83"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1184"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1185"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1186" name="Вопрос 1"/>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a:t>
            </a:r>
          </a:p>
        </p:txBody>
      </p:sp>
      <p:sp>
        <p:nvSpPr>
          <p:cNvPr id="1187"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88"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89"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90"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91"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92"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193"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194" name="Раунд 3"/>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3</a:t>
            </a:r>
          </a:p>
        </p:txBody>
      </p:sp>
      <p:sp>
        <p:nvSpPr>
          <p:cNvPr id="1195" name="Вопрос 1"/>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1</a:t>
            </a:r>
          </a:p>
        </p:txBody>
      </p:sp>
      <p:pic>
        <p:nvPicPr>
          <p:cNvPr id="1196" name="image18.gif" descr="image18.gif"/>
          <p:cNvPicPr>
            <a:picLocks noChangeAspect="0"/>
          </p:cNvPicPr>
          <p:nvPr/>
        </p:nvPicPr>
        <p:blipFill>
          <a:blip r:embed="rId5">
            <a:extLst/>
          </a:blip>
          <a:stretch>
            <a:fillRect/>
          </a:stretch>
        </p:blipFill>
        <p:spPr>
          <a:xfrm>
            <a:off x="9959364" y="6127"/>
            <a:ext cx="4894431" cy="2039347"/>
          </a:xfrm>
          <a:prstGeom prst="rect">
            <a:avLst/>
          </a:prstGeom>
          <a:ln w="12700">
            <a:miter lim="400000"/>
          </a:ln>
        </p:spPr>
      </p:pic>
      <p:pic>
        <p:nvPicPr>
          <p:cNvPr id="1197"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sp>
        <p:nvSpPr>
          <p:cNvPr id="1198" name="Что рекламирует данный ролик?"/>
          <p:cNvSpPr txBox="1"/>
          <p:nvPr/>
        </p:nvSpPr>
        <p:spPr>
          <a:xfrm>
            <a:off x="17367360" y="5502295"/>
            <a:ext cx="6326580" cy="4797553"/>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914400">
              <a:defRPr sz="8000">
                <a:latin typeface="Helvetica Neue"/>
                <a:ea typeface="Helvetica Neue"/>
                <a:cs typeface="Helvetica Neue"/>
                <a:sym typeface="Helvetica Neue"/>
              </a:defRPr>
            </a:lvl1pPr>
          </a:lstStyle>
          <a:p>
            <a:pPr/>
            <a:r>
              <a:t>Что рекламирует данный ролик? </a:t>
            </a:r>
          </a:p>
        </p:txBody>
      </p:sp>
      <p:pic>
        <p:nvPicPr>
          <p:cNvPr id="1199" name="videoplayback (2).mp4" descr="videoplayback (2).mp4"/>
          <p:cNvPicPr>
            <a:picLocks noChangeAspect="0"/>
          </p:cNvPicPr>
          <p:nvPr>
            <a:videoFile r:link="rId7"/>
            <p:extLst>
              <p:ext uri="{DAA4B4D4-6D71-4841-9C94-3DE7FCFB9230}">
                <p14:media xmlns:p14="http://schemas.microsoft.com/office/powerpoint/2010/main" r:embed="rId8"/>
              </p:ext>
            </p:extLst>
          </p:nvPr>
        </p:nvPicPr>
        <p:blipFill>
          <a:blip r:embed="rId9">
            <a:extLst/>
          </a:blip>
          <a:stretch>
            <a:fillRect/>
          </a:stretch>
        </p:blipFill>
        <p:spPr>
          <a:xfrm>
            <a:off x="616168" y="3635471"/>
            <a:ext cx="16552865" cy="9303718"/>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72000000" fill="hold"/>
                                        <p:tgtEl>
                                          <p:spTgt spid="1199"/>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1199"/>
                </p:tgtEl>
              </p:cMediaNode>
            </p:vide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01"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1202"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1203"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1204" name="Вопрос 2"/>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2</a:t>
            </a:r>
          </a:p>
        </p:txBody>
      </p:sp>
      <p:sp>
        <p:nvSpPr>
          <p:cNvPr id="1205"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06"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07"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08"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09"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10"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11"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212" name="Раунд 3"/>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3</a:t>
            </a:r>
          </a:p>
        </p:txBody>
      </p:sp>
      <p:sp>
        <p:nvSpPr>
          <p:cNvPr id="1213" name="Вопрос 2"/>
          <p:cNvSpPr txBox="1"/>
          <p:nvPr/>
        </p:nvSpPr>
        <p:spPr>
          <a:xfrm>
            <a:off x="10338414"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2</a:t>
            </a:r>
          </a:p>
        </p:txBody>
      </p:sp>
      <p:pic>
        <p:nvPicPr>
          <p:cNvPr id="1214" name="готовый1.png" descr="готовый1.png"/>
          <p:cNvPicPr>
            <a:picLocks noChangeAspect="1"/>
          </p:cNvPicPr>
          <p:nvPr/>
        </p:nvPicPr>
        <p:blipFill>
          <a:blip r:embed="rId5">
            <a:extLst/>
          </a:blip>
          <a:stretch>
            <a:fillRect/>
          </a:stretch>
        </p:blipFill>
        <p:spPr>
          <a:xfrm>
            <a:off x="237600" y="180569"/>
            <a:ext cx="2070540" cy="2181400"/>
          </a:xfrm>
          <a:prstGeom prst="rect">
            <a:avLst/>
          </a:prstGeom>
          <a:ln w="12700">
            <a:miter lim="400000"/>
          </a:ln>
        </p:spPr>
      </p:pic>
      <p:pic>
        <p:nvPicPr>
          <p:cNvPr id="1215" name="image26.gif" descr="image26.gif"/>
          <p:cNvPicPr>
            <a:picLocks noChangeAspect="0"/>
          </p:cNvPicPr>
          <p:nvPr/>
        </p:nvPicPr>
        <p:blipFill>
          <a:blip r:embed="rId6">
            <a:extLst/>
          </a:blip>
          <a:stretch>
            <a:fillRect/>
          </a:stretch>
        </p:blipFill>
        <p:spPr>
          <a:xfrm>
            <a:off x="9782734" y="-45443"/>
            <a:ext cx="5018200" cy="2090917"/>
          </a:xfrm>
          <a:prstGeom prst="rect">
            <a:avLst/>
          </a:prstGeom>
          <a:ln w="12700">
            <a:miter lim="400000"/>
          </a:ln>
        </p:spPr>
      </p:pic>
      <p:sp>
        <p:nvSpPr>
          <p:cNvPr id="1216" name="Это Антонио Вивальди, назовите месяц которому посвящена эта композиция."/>
          <p:cNvSpPr txBox="1"/>
          <p:nvPr/>
        </p:nvSpPr>
        <p:spPr>
          <a:xfrm>
            <a:off x="3733560" y="5897881"/>
            <a:ext cx="16554310" cy="3139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sz="6700"/>
            </a:lvl1pPr>
          </a:lstStyle>
          <a:p>
            <a:pPr/>
            <a:r>
              <a:t>Это Антонио Вивальди, назовите месяц которому посвящена эта композиция.</a:t>
            </a:r>
          </a:p>
        </p:txBody>
      </p:sp>
      <p:pic>
        <p:nvPicPr>
          <p:cNvPr id="1217" name="Антонио Вивальди - Времена года. Лето (Июнь).mp3" descr="Антонио Вивальди - Времена года. Лето (Июнь).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8505725" y="3631009"/>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295209808" fill="hold"/>
                                        <p:tgtEl>
                                          <p:spTgt spid="1217"/>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217"/>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19"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1220"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1221"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1222" name="Вопрос 3"/>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3</a:t>
            </a:r>
          </a:p>
        </p:txBody>
      </p:sp>
      <p:sp>
        <p:nvSpPr>
          <p:cNvPr id="122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24"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25"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26"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27"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28"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29"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230" name="Раунд 3"/>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3</a:t>
            </a:r>
          </a:p>
        </p:txBody>
      </p:sp>
      <p:sp>
        <p:nvSpPr>
          <p:cNvPr id="1231" name="Вопрос 3"/>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3</a:t>
            </a:r>
          </a:p>
        </p:txBody>
      </p:sp>
      <p:pic>
        <p:nvPicPr>
          <p:cNvPr id="1232" name="image26.gif" descr="image26.gif"/>
          <p:cNvPicPr>
            <a:picLocks noChangeAspect="0"/>
          </p:cNvPicPr>
          <p:nvPr/>
        </p:nvPicPr>
        <p:blipFill>
          <a:blip r:embed="rId5">
            <a:extLst/>
          </a:blip>
          <a:stretch>
            <a:fillRect/>
          </a:stretch>
        </p:blipFill>
        <p:spPr>
          <a:xfrm>
            <a:off x="9782734" y="-45443"/>
            <a:ext cx="5018200" cy="2090917"/>
          </a:xfrm>
          <a:prstGeom prst="rect">
            <a:avLst/>
          </a:prstGeom>
          <a:ln w="12700">
            <a:miter lim="400000"/>
          </a:ln>
        </p:spPr>
      </p:pic>
      <p:pic>
        <p:nvPicPr>
          <p:cNvPr id="1233"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sp>
        <p:nvSpPr>
          <p:cNvPr id="1234" name="Команда КВН «Днепр». На чьею песню исполнен этот кавер ?"/>
          <p:cNvSpPr txBox="1"/>
          <p:nvPr/>
        </p:nvSpPr>
        <p:spPr>
          <a:xfrm>
            <a:off x="17303714" y="5766753"/>
            <a:ext cx="6326581" cy="505617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914400">
              <a:defRPr sz="6700">
                <a:latin typeface="Helvetica Neue"/>
                <a:ea typeface="Helvetica Neue"/>
                <a:cs typeface="Helvetica Neue"/>
                <a:sym typeface="Helvetica Neue"/>
              </a:defRPr>
            </a:lvl1pPr>
          </a:lstStyle>
          <a:p>
            <a:pPr/>
            <a:r>
              <a:t>Команда КВН «Днепр». На чьею песню исполнен этот кавер ?</a:t>
            </a:r>
          </a:p>
        </p:txBody>
      </p:sp>
      <p:pic>
        <p:nvPicPr>
          <p:cNvPr id="1235" name="videoplayback.mp4" descr="videoplayback.mp4"/>
          <p:cNvPicPr>
            <a:picLocks noChangeAspect="0"/>
          </p:cNvPicPr>
          <p:nvPr>
            <a:videoFile r:link="rId7"/>
            <p:extLst>
              <p:ext uri="{DAA4B4D4-6D71-4841-9C94-3DE7FCFB9230}">
                <p14:media xmlns:p14="http://schemas.microsoft.com/office/powerpoint/2010/main" r:embed="rId8"/>
              </p:ext>
            </p:extLst>
          </p:nvPr>
        </p:nvPicPr>
        <p:blipFill>
          <a:blip r:embed="rId9">
            <a:extLst/>
          </a:blip>
          <a:stretch>
            <a:fillRect/>
          </a:stretch>
        </p:blipFill>
        <p:spPr>
          <a:xfrm>
            <a:off x="545151" y="3716247"/>
            <a:ext cx="16025077" cy="9157187"/>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27708498" fill="hold"/>
                                        <p:tgtEl>
                                          <p:spTgt spid="1235"/>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1235"/>
                </p:tgtEl>
              </p:cMediaNode>
            </p:vide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37"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1238"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1239"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1240" name="Вопрос 4"/>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4</a:t>
            </a:r>
          </a:p>
        </p:txBody>
      </p:sp>
      <p:sp>
        <p:nvSpPr>
          <p:cNvPr id="1241"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42"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43"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44"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45"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46"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47"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248" name="Раунд 3"/>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3</a:t>
            </a:r>
          </a:p>
        </p:txBody>
      </p:sp>
      <p:sp>
        <p:nvSpPr>
          <p:cNvPr id="1249" name="Вопрос 4"/>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4</a:t>
            </a:r>
          </a:p>
        </p:txBody>
      </p:sp>
      <p:pic>
        <p:nvPicPr>
          <p:cNvPr id="1250" name="image26.gif" descr="image26.gif"/>
          <p:cNvPicPr>
            <a:picLocks noChangeAspect="0"/>
          </p:cNvPicPr>
          <p:nvPr/>
        </p:nvPicPr>
        <p:blipFill>
          <a:blip r:embed="rId5">
            <a:extLst/>
          </a:blip>
          <a:stretch>
            <a:fillRect/>
          </a:stretch>
        </p:blipFill>
        <p:spPr>
          <a:xfrm>
            <a:off x="9782734" y="-45443"/>
            <a:ext cx="5018200" cy="2090917"/>
          </a:xfrm>
          <a:prstGeom prst="rect">
            <a:avLst/>
          </a:prstGeom>
          <a:ln w="12700">
            <a:miter lim="400000"/>
          </a:ln>
        </p:spPr>
      </p:pic>
      <p:pic>
        <p:nvPicPr>
          <p:cNvPr id="1251"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sp>
        <p:nvSpPr>
          <p:cNvPr id="1252" name="Назовите исполнителя."/>
          <p:cNvSpPr txBox="1"/>
          <p:nvPr/>
        </p:nvSpPr>
        <p:spPr>
          <a:xfrm>
            <a:off x="2179475" y="6817985"/>
            <a:ext cx="20025050" cy="1339597"/>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914400">
              <a:defRPr sz="9000">
                <a:latin typeface="Helvetica Neue"/>
                <a:ea typeface="Helvetica Neue"/>
                <a:cs typeface="Helvetica Neue"/>
                <a:sym typeface="Helvetica Neue"/>
              </a:defRPr>
            </a:lvl1pPr>
          </a:lstStyle>
          <a:p>
            <a:pPr/>
            <a:r>
              <a:t>Назовите исполнителя.</a:t>
            </a:r>
          </a:p>
        </p:txBody>
      </p:sp>
      <p:pic>
        <p:nvPicPr>
          <p:cNvPr id="1253" name="MORGENSHTERN Элджей - Cadillac.mp3" descr="MORGENSHTERN Элджей - Cadillac.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5898123" y="4744861"/>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26647615" fill="hold"/>
                                        <p:tgtEl>
                                          <p:spTgt spid="1253"/>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253"/>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55"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1256"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1257"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1258" name="Вопрос 5"/>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5</a:t>
            </a:r>
          </a:p>
        </p:txBody>
      </p:sp>
      <p:sp>
        <p:nvSpPr>
          <p:cNvPr id="1259"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60"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61"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62"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63"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64"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65"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266" name="Раунд 3"/>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3</a:t>
            </a:r>
          </a:p>
        </p:txBody>
      </p:sp>
      <p:sp>
        <p:nvSpPr>
          <p:cNvPr id="1267" name="Вопрос 5"/>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5</a:t>
            </a:r>
          </a:p>
        </p:txBody>
      </p:sp>
      <p:pic>
        <p:nvPicPr>
          <p:cNvPr id="1268" name="image18.gif" descr="image18.gif"/>
          <p:cNvPicPr>
            <a:picLocks noChangeAspect="0"/>
          </p:cNvPicPr>
          <p:nvPr/>
        </p:nvPicPr>
        <p:blipFill>
          <a:blip r:embed="rId5">
            <a:extLst/>
          </a:blip>
          <a:stretch>
            <a:fillRect/>
          </a:stretch>
        </p:blipFill>
        <p:spPr>
          <a:xfrm>
            <a:off x="9959364" y="6127"/>
            <a:ext cx="4894431" cy="2039347"/>
          </a:xfrm>
          <a:prstGeom prst="rect">
            <a:avLst/>
          </a:prstGeom>
          <a:ln w="12700">
            <a:miter lim="400000"/>
          </a:ln>
        </p:spPr>
      </p:pic>
      <p:pic>
        <p:nvPicPr>
          <p:cNvPr id="1269"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sp>
        <p:nvSpPr>
          <p:cNvPr id="1270" name="Прямоугольник"/>
          <p:cNvSpPr/>
          <p:nvPr/>
        </p:nvSpPr>
        <p:spPr>
          <a:xfrm>
            <a:off x="194060" y="2968467"/>
            <a:ext cx="1179668" cy="10422779"/>
          </a:xfrm>
          <a:prstGeom prst="rect">
            <a:avLst/>
          </a:prstGeom>
          <a:solidFill>
            <a:srgbClr val="FFFFFF"/>
          </a:solidFill>
          <a:ln w="12700">
            <a:miter lim="400000"/>
          </a:ln>
        </p:spPr>
        <p:txBody>
          <a:bodyPr lIns="50800" tIns="50800" rIns="50800" bIns="50800" anchor="ctr"/>
          <a:lstStyle/>
          <a:p>
            <a:pPr algn="l" defTabSz="457200">
              <a:defRPr sz="1200"/>
            </a:pPr>
          </a:p>
        </p:txBody>
      </p:sp>
      <p:sp>
        <p:nvSpPr>
          <p:cNvPr id="1271" name="Найдите в известной советской комедии киноляп."/>
          <p:cNvSpPr txBox="1"/>
          <p:nvPr/>
        </p:nvSpPr>
        <p:spPr>
          <a:xfrm>
            <a:off x="17376561" y="4858877"/>
            <a:ext cx="5753605" cy="6699353"/>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914400">
              <a:defRPr sz="8900">
                <a:latin typeface="Helvetica Neue"/>
                <a:ea typeface="Helvetica Neue"/>
                <a:cs typeface="Helvetica Neue"/>
                <a:sym typeface="Helvetica Neue"/>
              </a:defRPr>
            </a:lvl1pPr>
          </a:lstStyle>
          <a:p>
            <a:pPr/>
            <a:r>
              <a:t>Найдите в известной советской комедии киноляп.</a:t>
            </a:r>
          </a:p>
        </p:txBody>
      </p:sp>
      <p:pic>
        <p:nvPicPr>
          <p:cNvPr id="1272" name="ИванВасильевич1.mp4" descr="ИванВасильевич1.mp4"/>
          <p:cNvPicPr>
            <a:picLocks noChangeAspect="0"/>
          </p:cNvPicPr>
          <p:nvPr>
            <a:videoFile r:link="rId7"/>
            <p:extLst>
              <p:ext uri="{DAA4B4D4-6D71-4841-9C94-3DE7FCFB9230}">
                <p14:media xmlns:p14="http://schemas.microsoft.com/office/powerpoint/2010/main" r:embed="rId8"/>
              </p:ext>
            </p:extLst>
          </p:nvPr>
        </p:nvPicPr>
        <p:blipFill>
          <a:blip r:embed="rId9">
            <a:extLst/>
          </a:blip>
          <a:stretch>
            <a:fillRect/>
          </a:stretch>
        </p:blipFill>
        <p:spPr>
          <a:xfrm>
            <a:off x="1045502" y="4128153"/>
            <a:ext cx="15495494" cy="8716216"/>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6649967" fill="hold"/>
                                        <p:tgtEl>
                                          <p:spTgt spid="1272"/>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1272"/>
                </p:tgtEl>
              </p:cMediaNode>
            </p:vide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74"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1275"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1276"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1277" name="Вопрос 6"/>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6</a:t>
            </a:r>
          </a:p>
        </p:txBody>
      </p:sp>
      <p:sp>
        <p:nvSpPr>
          <p:cNvPr id="1278"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79"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80"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81"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82"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83"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284"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285" name="Раунд 3"/>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3</a:t>
            </a:r>
          </a:p>
        </p:txBody>
      </p:sp>
      <p:sp>
        <p:nvSpPr>
          <p:cNvPr id="1286" name="Вопрос 6"/>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6</a:t>
            </a:r>
          </a:p>
        </p:txBody>
      </p:sp>
      <p:pic>
        <p:nvPicPr>
          <p:cNvPr id="1287" name="image26.gif" descr="image26.gif"/>
          <p:cNvPicPr>
            <a:picLocks noChangeAspect="0"/>
          </p:cNvPicPr>
          <p:nvPr/>
        </p:nvPicPr>
        <p:blipFill>
          <a:blip r:embed="rId5">
            <a:extLst/>
          </a:blip>
          <a:stretch>
            <a:fillRect/>
          </a:stretch>
        </p:blipFill>
        <p:spPr>
          <a:xfrm>
            <a:off x="9782734" y="-45443"/>
            <a:ext cx="5018200" cy="2090917"/>
          </a:xfrm>
          <a:prstGeom prst="rect">
            <a:avLst/>
          </a:prstGeom>
          <a:ln w="12700">
            <a:miter lim="400000"/>
          </a:ln>
        </p:spPr>
      </p:pic>
      <p:pic>
        <p:nvPicPr>
          <p:cNvPr id="1288"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sp>
        <p:nvSpPr>
          <p:cNvPr id="1289" name="Какую фразу мы спрятали?"/>
          <p:cNvSpPr txBox="1"/>
          <p:nvPr/>
        </p:nvSpPr>
        <p:spPr>
          <a:xfrm>
            <a:off x="2179475" y="6898757"/>
            <a:ext cx="20025050" cy="1178053"/>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914400">
              <a:defRPr sz="8000">
                <a:latin typeface="Helvetica Neue"/>
                <a:ea typeface="Helvetica Neue"/>
                <a:cs typeface="Helvetica Neue"/>
                <a:sym typeface="Helvetica Neue"/>
              </a:defRPr>
            </a:lvl1pPr>
          </a:lstStyle>
          <a:p>
            <a:pPr/>
            <a:r>
              <a:t>Какую фразу мы спрятали?</a:t>
            </a:r>
          </a:p>
        </p:txBody>
      </p:sp>
      <p:pic>
        <p:nvPicPr>
          <p:cNvPr id="1290" name="Квиз 90е.mp3" descr="Квиз 90е.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11112591" y="4633705"/>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4994285" fill="hold"/>
                                        <p:tgtEl>
                                          <p:spTgt spid="1290"/>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50770">
                <p:cTn id="7" fill="hold" display="0">
                  <p:stCondLst>
                    <p:cond delay="indefinite"/>
                  </p:stCondLst>
                </p:cTn>
                <p:tgtEl>
                  <p:spTgt spid="129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pic>
        <p:nvPicPr>
          <p:cNvPr id="395"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396" name="Овал"/>
          <p:cNvSpPr/>
          <p:nvPr/>
        </p:nvSpPr>
        <p:spPr>
          <a:xfrm>
            <a:off x="6912840" y="635020"/>
            <a:ext cx="9939334" cy="9854643"/>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397" name="готовый1.png" descr="готовый1.png"/>
          <p:cNvPicPr>
            <a:picLocks noChangeAspect="1"/>
          </p:cNvPicPr>
          <p:nvPr/>
        </p:nvPicPr>
        <p:blipFill>
          <a:blip r:embed="rId3">
            <a:extLst/>
          </a:blip>
          <a:stretch>
            <a:fillRect/>
          </a:stretch>
        </p:blipFill>
        <p:spPr>
          <a:xfrm>
            <a:off x="8120426" y="1272769"/>
            <a:ext cx="8143148" cy="8579145"/>
          </a:xfrm>
          <a:prstGeom prst="rect">
            <a:avLst/>
          </a:prstGeom>
          <a:ln w="12700">
            <a:miter lim="400000"/>
          </a:ln>
        </p:spPr>
      </p:pic>
      <p:sp>
        <p:nvSpPr>
          <p:cNvPr id="398" name="ГЛАВНОЕ ПРАВИЛО - СЛУШАТЬ И СМОТРЕТЬ ВНИМАТЕЛЬНО!"/>
          <p:cNvSpPr txBox="1"/>
          <p:nvPr/>
        </p:nvSpPr>
        <p:spPr>
          <a:xfrm>
            <a:off x="2593619" y="10573194"/>
            <a:ext cx="19196762" cy="3200401"/>
          </a:xfrm>
          <a:prstGeom prst="rect">
            <a:avLst/>
          </a:prstGeom>
          <a:solidFill>
            <a:srgbClr val="D10046"/>
          </a:solidFill>
          <a:ln w="12700">
            <a:miter lim="400000"/>
          </a:ln>
          <a:effectLst>
            <a:outerShdw sx="100000" sy="100000" kx="0" ky="0" algn="b" rotWithShape="0" blurRad="101600" dist="25400" dir="5400000">
              <a:srgbClr val="000000">
                <a:alpha val="7500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sz="10000">
                <a:solidFill>
                  <a:srgbClr val="FFFFFF"/>
                </a:solidFill>
                <a:latin typeface="Impact"/>
                <a:ea typeface="Impact"/>
                <a:cs typeface="Impact"/>
                <a:sym typeface="Impact"/>
              </a:defRPr>
            </a:lvl1pPr>
          </a:lstStyle>
          <a:p>
            <a:pPr/>
            <a:r>
              <a:t>ГЛАВНОЕ ПРАВИЛО - СЛУШАТЬ И СМОТРЕТЬ ВНИМАТЕЛЬНО!</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23" grpId="1" fill="hold">
                                  <p:stCondLst>
                                    <p:cond delay="0"/>
                                  </p:stCondLst>
                                  <p:iterate type="el" backwards="0">
                                    <p:tmAbs val="0"/>
                                  </p:iterate>
                                  <p:childTnLst>
                                    <p:set>
                                      <p:cBhvr>
                                        <p:cTn id="6" fill="hold"/>
                                        <p:tgtEl>
                                          <p:spTgt spid="398"/>
                                        </p:tgtEl>
                                        <p:attrNameLst>
                                          <p:attrName>style.visibility</p:attrName>
                                        </p:attrNameLst>
                                      </p:cBhvr>
                                      <p:to>
                                        <p:strVal val="visible"/>
                                      </p:to>
                                    </p:set>
                                    <p:anim calcmode="lin" valueType="num">
                                      <p:cBhvr>
                                        <p:cTn id="7" dur="1000" fill="hold"/>
                                        <p:tgtEl>
                                          <p:spTgt spid="398"/>
                                        </p:tgtEl>
                                        <p:attrNameLst>
                                          <p:attrName>ppt_w</p:attrName>
                                        </p:attrNameLst>
                                      </p:cBhvr>
                                      <p:tavLst>
                                        <p:tav tm="0">
                                          <p:val>
                                            <p:strVal val="4*#ppt_w"/>
                                          </p:val>
                                        </p:tav>
                                        <p:tav tm="100000">
                                          <p:val>
                                            <p:strVal val="#ppt_w"/>
                                          </p:val>
                                        </p:tav>
                                      </p:tavLst>
                                    </p:anim>
                                    <p:anim calcmode="lin" valueType="num">
                                      <p:cBhvr>
                                        <p:cTn id="8" dur="1000" fill="hold"/>
                                        <p:tgtEl>
                                          <p:spTgt spid="398"/>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98" grpId="1"/>
    </p:bldLst>
  </p:timing>
</p:sld>
</file>

<file path=ppt/slides/slide6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1292"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1293"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1294"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1295" name="3 РАУНД"/>
          <p:cNvSpPr txBox="1"/>
          <p:nvPr/>
        </p:nvSpPr>
        <p:spPr>
          <a:xfrm>
            <a:off x="1993899" y="-365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3 РАУНД</a:t>
            </a:r>
          </a:p>
        </p:txBody>
      </p:sp>
      <p:sp>
        <p:nvSpPr>
          <p:cNvPr id="1296" name="ПОВТОРИМ…"/>
          <p:cNvSpPr txBox="1"/>
          <p:nvPr/>
        </p:nvSpPr>
        <p:spPr>
          <a:xfrm>
            <a:off x="2565394" y="6609356"/>
            <a:ext cx="5581758" cy="2987035"/>
          </a:xfrm>
          <a:prstGeom prst="rect">
            <a:avLst/>
          </a:prstGeom>
          <a:solidFill>
            <a:srgbClr val="F80083"/>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8800">
                <a:solidFill>
                  <a:srgbClr val="FFFFFF"/>
                </a:solidFill>
                <a:latin typeface="Impact"/>
                <a:ea typeface="Impact"/>
                <a:cs typeface="Impact"/>
                <a:sym typeface="Impact"/>
              </a:defRPr>
            </a:pPr>
            <a:r>
              <a:t>ПОВТОРИМ</a:t>
            </a:r>
            <a:endParaRPr sz="5600"/>
          </a:p>
          <a:p>
            <a:pPr algn="l" defTabSz="2438400">
              <a:defRPr sz="8800">
                <a:solidFill>
                  <a:srgbClr val="FFFFFF"/>
                </a:solidFill>
                <a:latin typeface="Impact"/>
                <a:ea typeface="Impact"/>
                <a:cs typeface="Impact"/>
                <a:sym typeface="Impact"/>
              </a:defRPr>
            </a:pPr>
            <a:r>
              <a:t>ВОПРОСЫ?</a:t>
            </a:r>
          </a:p>
        </p:txBody>
      </p:sp>
      <p:pic>
        <p:nvPicPr>
          <p:cNvPr id="1297" name="повтор вопросов.mp3" descr="повтор вопросов.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5570324" y="4983246"/>
            <a:ext cx="571501" cy="571501"/>
          </a:xfrm>
          <a:prstGeom prst="rect">
            <a:avLst/>
          </a:prstGeom>
          <a:ln w="12700">
            <a:miter lim="400000"/>
          </a:ln>
        </p:spPr>
      </p:pic>
      <p:sp>
        <p:nvSpPr>
          <p:cNvPr id="1298"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sp>
        <p:nvSpPr>
          <p:cNvPr id="1299" name="«уСЛЫЫЫШЬ»"/>
          <p:cNvSpPr txBox="1"/>
          <p:nvPr/>
        </p:nvSpPr>
        <p:spPr>
          <a:xfrm>
            <a:off x="9959975" y="-29337"/>
            <a:ext cx="9317560" cy="1920235"/>
          </a:xfrm>
          <a:prstGeom prst="rect">
            <a:avLst/>
          </a:prstGeom>
          <a:solidFill>
            <a:srgbClr val="E50085"/>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lvl1pPr algn="l" defTabSz="2438400">
              <a:lnSpc>
                <a:spcPct val="90000"/>
              </a:lnSpc>
              <a:defRPr sz="10800">
                <a:solidFill>
                  <a:srgbClr val="FFFFFF"/>
                </a:solidFill>
                <a:latin typeface="Impact"/>
                <a:ea typeface="Impact"/>
                <a:cs typeface="Impact"/>
                <a:sym typeface="Impact"/>
              </a:defRPr>
            </a:lvl1pPr>
          </a:lstStyle>
          <a:p>
            <a:pPr/>
            <a:r>
              <a:t>«уСЛЫЫЫШЬ»</a:t>
            </a:r>
          </a:p>
        </p:txBody>
      </p:sp>
      <p:pic>
        <p:nvPicPr>
          <p:cNvPr id="1300" name="some_people_go_to_the_gym_just_to_fail_34.gif" descr="some_people_go_to_the_gym_just_to_fail_34.gif"/>
          <p:cNvPicPr>
            <a:picLocks noChangeAspect="0"/>
          </p:cNvPicPr>
          <p:nvPr/>
        </p:nvPicPr>
        <p:blipFill>
          <a:blip r:embed="rId7">
            <a:extLst/>
          </a:blip>
          <a:stretch>
            <a:fillRect/>
          </a:stretch>
        </p:blipFill>
        <p:spPr>
          <a:xfrm>
            <a:off x="9226112" y="3701913"/>
            <a:ext cx="14429378" cy="880192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74335998" fill="hold"/>
                                        <p:tgtEl>
                                          <p:spTgt spid="1297"/>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297"/>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02"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303"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304" name="Вопрос 1"/>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a:t>
            </a:r>
          </a:p>
        </p:txBody>
      </p:sp>
      <p:sp>
        <p:nvSpPr>
          <p:cNvPr id="1305"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06"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07"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08"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09"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10"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11"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312" name="Раунд 3"/>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3</a:t>
            </a:r>
          </a:p>
        </p:txBody>
      </p:sp>
      <p:sp>
        <p:nvSpPr>
          <p:cNvPr id="1313" name="Вопрос 1"/>
          <p:cNvSpPr txBox="1"/>
          <p:nvPr/>
        </p:nvSpPr>
        <p:spPr>
          <a:xfrm>
            <a:off x="9717374" y="13575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1</a:t>
            </a:r>
          </a:p>
        </p:txBody>
      </p:sp>
      <p:pic>
        <p:nvPicPr>
          <p:cNvPr id="1314"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315" name="Что рекламирует данный ролик?"/>
          <p:cNvSpPr txBox="1"/>
          <p:nvPr/>
        </p:nvSpPr>
        <p:spPr>
          <a:xfrm>
            <a:off x="17367360" y="5502295"/>
            <a:ext cx="6326580" cy="4797553"/>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914400">
              <a:defRPr sz="8000">
                <a:latin typeface="Helvetica Neue"/>
                <a:ea typeface="Helvetica Neue"/>
                <a:cs typeface="Helvetica Neue"/>
                <a:sym typeface="Helvetica Neue"/>
              </a:defRPr>
            </a:lvl1pPr>
          </a:lstStyle>
          <a:p>
            <a:pPr/>
            <a:r>
              <a:t>Что рекламирует данный ролик? </a:t>
            </a:r>
          </a:p>
        </p:txBody>
      </p:sp>
      <p:pic>
        <p:nvPicPr>
          <p:cNvPr id="1316" name="videoplayback (2).mp4" descr="videoplayback (2).mp4"/>
          <p:cNvPicPr>
            <a:picLocks noChangeAspect="0"/>
          </p:cNvPicPr>
          <p:nvPr>
            <a:videoFile r:link="rId5"/>
            <p:extLst>
              <p:ext uri="{DAA4B4D4-6D71-4841-9C94-3DE7FCFB9230}">
                <p14:media xmlns:p14="http://schemas.microsoft.com/office/powerpoint/2010/main" r:embed="rId6"/>
              </p:ext>
            </p:extLst>
          </p:nvPr>
        </p:nvPicPr>
        <p:blipFill>
          <a:blip r:embed="rId7">
            <a:extLst/>
          </a:blip>
          <a:stretch>
            <a:fillRect/>
          </a:stretch>
        </p:blipFill>
        <p:spPr>
          <a:xfrm>
            <a:off x="616168" y="3635471"/>
            <a:ext cx="16552865" cy="9303718"/>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72000000" fill="hold"/>
                                        <p:tgtEl>
                                          <p:spTgt spid="1316"/>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1316"/>
                </p:tgtEl>
              </p:cMediaNode>
            </p:vide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18"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319"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320" name="Вопрос 2"/>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2</a:t>
            </a:r>
          </a:p>
        </p:txBody>
      </p:sp>
      <p:sp>
        <p:nvSpPr>
          <p:cNvPr id="1321"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22"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23"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24"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25"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26"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27"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328" name="Раунд 3"/>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3</a:t>
            </a:r>
          </a:p>
        </p:txBody>
      </p:sp>
      <p:sp>
        <p:nvSpPr>
          <p:cNvPr id="1329" name="Вопрос 2"/>
          <p:cNvSpPr txBox="1"/>
          <p:nvPr/>
        </p:nvSpPr>
        <p:spPr>
          <a:xfrm>
            <a:off x="9717374" y="1358900"/>
            <a:ext cx="5761038" cy="1346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2</a:t>
            </a:r>
          </a:p>
        </p:txBody>
      </p:sp>
      <p:pic>
        <p:nvPicPr>
          <p:cNvPr id="1330"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331" name="Это Антонио Вивальди, назовите месяц которому посвящена эта композиция."/>
          <p:cNvSpPr txBox="1"/>
          <p:nvPr/>
        </p:nvSpPr>
        <p:spPr>
          <a:xfrm>
            <a:off x="3733560" y="5897881"/>
            <a:ext cx="16554310" cy="3139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sz="6700"/>
            </a:lvl1pPr>
          </a:lstStyle>
          <a:p>
            <a:pPr/>
            <a:r>
              <a:t>Это Антонио Вивальди, назовите месяц которому посвящена эта композиция.</a:t>
            </a:r>
          </a:p>
        </p:txBody>
      </p:sp>
      <p:pic>
        <p:nvPicPr>
          <p:cNvPr id="1332" name="Антонио Вивальди - Времена года. Лето (Июнь).mp3" descr="Антонио Вивальди - Времена года. Лето (Июнь).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8505725" y="3631009"/>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295209808" fill="hold"/>
                                        <p:tgtEl>
                                          <p:spTgt spid="1332"/>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332"/>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34"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335"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336" name="Вопрос 3"/>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3</a:t>
            </a:r>
          </a:p>
        </p:txBody>
      </p:sp>
      <p:sp>
        <p:nvSpPr>
          <p:cNvPr id="1337"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38"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39"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40"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41"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42"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43"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344" name="Раунд 3"/>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3</a:t>
            </a:r>
          </a:p>
        </p:txBody>
      </p:sp>
      <p:sp>
        <p:nvSpPr>
          <p:cNvPr id="1345" name="Вопрос 3"/>
          <p:cNvSpPr txBox="1"/>
          <p:nvPr/>
        </p:nvSpPr>
        <p:spPr>
          <a:xfrm>
            <a:off x="9717374" y="1358900"/>
            <a:ext cx="5761038" cy="1346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3</a:t>
            </a:r>
          </a:p>
        </p:txBody>
      </p:sp>
      <p:pic>
        <p:nvPicPr>
          <p:cNvPr id="1346"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347" name="Команда КВН «Днепр». На чьею песню исполнен этот кавер ?"/>
          <p:cNvSpPr txBox="1"/>
          <p:nvPr/>
        </p:nvSpPr>
        <p:spPr>
          <a:xfrm>
            <a:off x="17303714" y="5766753"/>
            <a:ext cx="6326581" cy="505617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914400">
              <a:defRPr sz="6700">
                <a:latin typeface="Helvetica Neue"/>
                <a:ea typeface="Helvetica Neue"/>
                <a:cs typeface="Helvetica Neue"/>
                <a:sym typeface="Helvetica Neue"/>
              </a:defRPr>
            </a:lvl1pPr>
          </a:lstStyle>
          <a:p>
            <a:pPr/>
            <a:r>
              <a:t>Команда КВН «Днепр». На чьею песню исполнен этот кавер ?</a:t>
            </a:r>
          </a:p>
        </p:txBody>
      </p:sp>
      <p:pic>
        <p:nvPicPr>
          <p:cNvPr id="1348" name="videoplayback.mp4" descr="videoplayback.mp4"/>
          <p:cNvPicPr>
            <a:picLocks noChangeAspect="0"/>
          </p:cNvPicPr>
          <p:nvPr>
            <a:videoFile r:link="rId5"/>
            <p:extLst>
              <p:ext uri="{DAA4B4D4-6D71-4841-9C94-3DE7FCFB9230}">
                <p14:media xmlns:p14="http://schemas.microsoft.com/office/powerpoint/2010/main" r:embed="rId6"/>
              </p:ext>
            </p:extLst>
          </p:nvPr>
        </p:nvPicPr>
        <p:blipFill>
          <a:blip r:embed="rId7">
            <a:extLst/>
          </a:blip>
          <a:stretch>
            <a:fillRect/>
          </a:stretch>
        </p:blipFill>
        <p:spPr>
          <a:xfrm>
            <a:off x="545151" y="3716247"/>
            <a:ext cx="16025077" cy="9157187"/>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27708498" fill="hold"/>
                                        <p:tgtEl>
                                          <p:spTgt spid="1348"/>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1348"/>
                </p:tgtEl>
              </p:cMediaNode>
            </p:vide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50"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351"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352" name="Вопрос 4"/>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4</a:t>
            </a:r>
          </a:p>
        </p:txBody>
      </p:sp>
      <p:sp>
        <p:nvSpPr>
          <p:cNvPr id="135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54"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55"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56"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57"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58"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59"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360" name="Раунд 3"/>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3</a:t>
            </a:r>
          </a:p>
        </p:txBody>
      </p:sp>
      <p:sp>
        <p:nvSpPr>
          <p:cNvPr id="1361" name="Вопрос 4"/>
          <p:cNvSpPr txBox="1"/>
          <p:nvPr/>
        </p:nvSpPr>
        <p:spPr>
          <a:xfrm>
            <a:off x="9717374" y="1358900"/>
            <a:ext cx="5761038" cy="1346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4</a:t>
            </a:r>
          </a:p>
        </p:txBody>
      </p:sp>
      <p:pic>
        <p:nvPicPr>
          <p:cNvPr id="1362"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363" name="Назовите исполнителя."/>
          <p:cNvSpPr txBox="1"/>
          <p:nvPr/>
        </p:nvSpPr>
        <p:spPr>
          <a:xfrm>
            <a:off x="2179475" y="6817985"/>
            <a:ext cx="20025050" cy="1339597"/>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914400">
              <a:defRPr sz="9000">
                <a:latin typeface="Helvetica Neue"/>
                <a:ea typeface="Helvetica Neue"/>
                <a:cs typeface="Helvetica Neue"/>
                <a:sym typeface="Helvetica Neue"/>
              </a:defRPr>
            </a:lvl1pPr>
          </a:lstStyle>
          <a:p>
            <a:pPr/>
            <a:r>
              <a:t>Назовите исполнителя.</a:t>
            </a:r>
          </a:p>
        </p:txBody>
      </p:sp>
      <p:pic>
        <p:nvPicPr>
          <p:cNvPr id="1364" name="MORGENSHTERN Элджей - Cadillac.mp3" descr="MORGENSHTERN Элджей - Cadillac.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5898123" y="4744861"/>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26647615" fill="hold"/>
                                        <p:tgtEl>
                                          <p:spTgt spid="1364"/>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364"/>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66"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367"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368" name="Вопрос 5"/>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5</a:t>
            </a:r>
          </a:p>
        </p:txBody>
      </p:sp>
      <p:sp>
        <p:nvSpPr>
          <p:cNvPr id="1369"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70"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71"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72"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73"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74"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75"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376" name="Раунд 3"/>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3</a:t>
            </a:r>
          </a:p>
        </p:txBody>
      </p:sp>
      <p:sp>
        <p:nvSpPr>
          <p:cNvPr id="1377" name="Вопрос 5"/>
          <p:cNvSpPr txBox="1"/>
          <p:nvPr/>
        </p:nvSpPr>
        <p:spPr>
          <a:xfrm>
            <a:off x="9717374" y="1358900"/>
            <a:ext cx="5761038" cy="1346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5</a:t>
            </a:r>
          </a:p>
        </p:txBody>
      </p:sp>
      <p:pic>
        <p:nvPicPr>
          <p:cNvPr id="1378"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379" name="Прямоугольник"/>
          <p:cNvSpPr/>
          <p:nvPr/>
        </p:nvSpPr>
        <p:spPr>
          <a:xfrm>
            <a:off x="194060" y="2968467"/>
            <a:ext cx="1179668" cy="10422779"/>
          </a:xfrm>
          <a:prstGeom prst="rect">
            <a:avLst/>
          </a:prstGeom>
          <a:solidFill>
            <a:srgbClr val="FFFFFF"/>
          </a:solidFill>
          <a:ln w="12700">
            <a:miter lim="400000"/>
          </a:ln>
        </p:spPr>
        <p:txBody>
          <a:bodyPr lIns="50800" tIns="50800" rIns="50800" bIns="50800" anchor="ctr"/>
          <a:lstStyle/>
          <a:p>
            <a:pPr algn="l" defTabSz="457200">
              <a:defRPr sz="1200"/>
            </a:pPr>
          </a:p>
        </p:txBody>
      </p:sp>
      <p:sp>
        <p:nvSpPr>
          <p:cNvPr id="1380" name="Найдите в известной советской комедии киноляп."/>
          <p:cNvSpPr txBox="1"/>
          <p:nvPr/>
        </p:nvSpPr>
        <p:spPr>
          <a:xfrm>
            <a:off x="17376561" y="4858877"/>
            <a:ext cx="5753605" cy="6699353"/>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914400">
              <a:defRPr sz="8900">
                <a:latin typeface="Helvetica Neue"/>
                <a:ea typeface="Helvetica Neue"/>
                <a:cs typeface="Helvetica Neue"/>
                <a:sym typeface="Helvetica Neue"/>
              </a:defRPr>
            </a:lvl1pPr>
          </a:lstStyle>
          <a:p>
            <a:pPr/>
            <a:r>
              <a:t>Найдите в известной советской комедии киноляп.</a:t>
            </a:r>
          </a:p>
        </p:txBody>
      </p:sp>
      <p:pic>
        <p:nvPicPr>
          <p:cNvPr id="1381" name="ИванВасильевич1.mp4" descr="ИванВасильевич1.mp4"/>
          <p:cNvPicPr>
            <a:picLocks noChangeAspect="0"/>
          </p:cNvPicPr>
          <p:nvPr>
            <a:videoFile r:link="rId5"/>
            <p:extLst>
              <p:ext uri="{DAA4B4D4-6D71-4841-9C94-3DE7FCFB9230}">
                <p14:media xmlns:p14="http://schemas.microsoft.com/office/powerpoint/2010/main" r:embed="rId6"/>
              </p:ext>
            </p:extLst>
          </p:nvPr>
        </p:nvPicPr>
        <p:blipFill>
          <a:blip r:embed="rId7">
            <a:extLst/>
          </a:blip>
          <a:stretch>
            <a:fillRect/>
          </a:stretch>
        </p:blipFill>
        <p:spPr>
          <a:xfrm>
            <a:off x="1045502" y="4128153"/>
            <a:ext cx="15495494" cy="8716216"/>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6649967" fill="hold"/>
                                        <p:tgtEl>
                                          <p:spTgt spid="1381"/>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1381"/>
                </p:tgtEl>
              </p:cMediaNode>
            </p:vide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83"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384"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385" name="Вопрос 6"/>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6</a:t>
            </a:r>
          </a:p>
        </p:txBody>
      </p:sp>
      <p:sp>
        <p:nvSpPr>
          <p:cNvPr id="1386"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87"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88"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89"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90"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91"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392"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393" name="Раунд 3"/>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3</a:t>
            </a:r>
          </a:p>
        </p:txBody>
      </p:sp>
      <p:sp>
        <p:nvSpPr>
          <p:cNvPr id="1394" name="Вопрос 6"/>
          <p:cNvSpPr txBox="1"/>
          <p:nvPr/>
        </p:nvSpPr>
        <p:spPr>
          <a:xfrm>
            <a:off x="9717374" y="1358900"/>
            <a:ext cx="5761038" cy="1346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6</a:t>
            </a:r>
          </a:p>
        </p:txBody>
      </p:sp>
      <p:pic>
        <p:nvPicPr>
          <p:cNvPr id="1395"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396" name="Какую фразу мы спрятали?"/>
          <p:cNvSpPr txBox="1"/>
          <p:nvPr/>
        </p:nvSpPr>
        <p:spPr>
          <a:xfrm>
            <a:off x="2179475" y="6898757"/>
            <a:ext cx="20025050" cy="1178053"/>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914400">
              <a:defRPr sz="8000">
                <a:latin typeface="Helvetica Neue"/>
                <a:ea typeface="Helvetica Neue"/>
                <a:cs typeface="Helvetica Neue"/>
                <a:sym typeface="Helvetica Neue"/>
              </a:defRPr>
            </a:lvl1pPr>
          </a:lstStyle>
          <a:p>
            <a:pPr/>
            <a:r>
              <a:t>Какую фразу мы спрятали?</a:t>
            </a:r>
          </a:p>
        </p:txBody>
      </p:sp>
      <p:pic>
        <p:nvPicPr>
          <p:cNvPr id="1397" name="Квиз 90е.mp3" descr="Квиз 90е.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11112591" y="4633705"/>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4994285" fill="hold"/>
                                        <p:tgtEl>
                                          <p:spTgt spid="1397"/>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50770">
                <p:cTn id="7" fill="hold" display="0">
                  <p:stCondLst>
                    <p:cond delay="indefinite"/>
                  </p:stCondLst>
                </p:cTn>
                <p:tgtEl>
                  <p:spTgt spid="1397"/>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1399"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1400"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1401"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1402" name="3 РАУНД"/>
          <p:cNvSpPr txBox="1"/>
          <p:nvPr/>
        </p:nvSpPr>
        <p:spPr>
          <a:xfrm>
            <a:off x="1993899" y="-746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3 РАУНД</a:t>
            </a:r>
          </a:p>
        </p:txBody>
      </p:sp>
      <p:sp>
        <p:nvSpPr>
          <p:cNvPr id="1403"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pic>
        <p:nvPicPr>
          <p:cNvPr id="1404" name="отбивка.mp3" descr="отбивка.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2720240" y="4619426"/>
            <a:ext cx="571501" cy="571501"/>
          </a:xfrm>
          <a:prstGeom prst="rect">
            <a:avLst/>
          </a:prstGeom>
          <a:ln w="12700">
            <a:miter lim="400000"/>
          </a:ln>
        </p:spPr>
      </p:pic>
      <p:sp>
        <p:nvSpPr>
          <p:cNvPr id="1405" name="«уСЛЫЫЫШЬ»"/>
          <p:cNvSpPr txBox="1"/>
          <p:nvPr/>
        </p:nvSpPr>
        <p:spPr>
          <a:xfrm>
            <a:off x="9959975" y="-29337"/>
            <a:ext cx="9317560" cy="1920235"/>
          </a:xfrm>
          <a:prstGeom prst="rect">
            <a:avLst/>
          </a:prstGeom>
          <a:solidFill>
            <a:srgbClr val="E50085"/>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lvl1pPr algn="l" defTabSz="2438400">
              <a:lnSpc>
                <a:spcPct val="90000"/>
              </a:lnSpc>
              <a:defRPr sz="10800">
                <a:solidFill>
                  <a:srgbClr val="FFFFFF"/>
                </a:solidFill>
                <a:latin typeface="Impact"/>
                <a:ea typeface="Impact"/>
                <a:cs typeface="Impact"/>
                <a:sym typeface="Impact"/>
              </a:defRPr>
            </a:lvl1pPr>
          </a:lstStyle>
          <a:p>
            <a:pPr/>
            <a:r>
              <a:t>«уСЛЫЫЫШЬ»</a:t>
            </a:r>
          </a:p>
        </p:txBody>
      </p:sp>
      <p:pic>
        <p:nvPicPr>
          <p:cNvPr id="1406" name="ImperfectPlainEastsiberianlaika-max-1mb.gif" descr="ImperfectPlainEastsiberianlaika-max-1mb.gif"/>
          <p:cNvPicPr>
            <a:picLocks noChangeAspect="0"/>
          </p:cNvPicPr>
          <p:nvPr/>
        </p:nvPicPr>
        <p:blipFill>
          <a:blip r:embed="rId7">
            <a:extLst/>
          </a:blip>
          <a:stretch>
            <a:fillRect/>
          </a:stretch>
        </p:blipFill>
        <p:spPr>
          <a:xfrm>
            <a:off x="11582248" y="4412618"/>
            <a:ext cx="12820222" cy="7219810"/>
          </a:xfrm>
          <a:prstGeom prst="rect">
            <a:avLst/>
          </a:prstGeom>
          <a:ln w="12700">
            <a:miter lim="400000"/>
          </a:ln>
        </p:spPr>
      </p:pic>
      <p:sp>
        <p:nvSpPr>
          <p:cNvPr id="1407" name="СДАЕМ БЛАНКИИИИ,…"/>
          <p:cNvSpPr txBox="1"/>
          <p:nvPr/>
        </p:nvSpPr>
        <p:spPr>
          <a:xfrm>
            <a:off x="3074511" y="5671755"/>
            <a:ext cx="8507416" cy="4701535"/>
          </a:xfrm>
          <a:prstGeom prst="rect">
            <a:avLst/>
          </a:prstGeom>
          <a:solidFill>
            <a:srgbClr val="E5006A"/>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9600">
                <a:solidFill>
                  <a:srgbClr val="FFFFFF"/>
                </a:solidFill>
                <a:latin typeface="Impact"/>
                <a:ea typeface="Impact"/>
                <a:cs typeface="Impact"/>
                <a:sym typeface="Impact"/>
              </a:defRPr>
            </a:pPr>
            <a:r>
              <a:t>СДАЕМ БЛАНКИИИИ,</a:t>
            </a:r>
          </a:p>
          <a:p>
            <a:pPr algn="l" defTabSz="2438400">
              <a:defRPr sz="9600">
                <a:solidFill>
                  <a:srgbClr val="FFFFFF"/>
                </a:solidFill>
                <a:latin typeface="Impact"/>
                <a:ea typeface="Impact"/>
                <a:cs typeface="Impact"/>
                <a:sym typeface="Impact"/>
              </a:defRPr>
            </a:pPr>
            <a:r>
              <a:t>ВРЕМЯ ПОШЛО!</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14703674" fill="hold"/>
                                        <p:tgtEl>
                                          <p:spTgt spid="1404"/>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404"/>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1409"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1410"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1411"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1412" name="3 РАУНД"/>
          <p:cNvSpPr txBox="1"/>
          <p:nvPr/>
        </p:nvSpPr>
        <p:spPr>
          <a:xfrm>
            <a:off x="1993899" y="-746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3 РАУНД</a:t>
            </a:r>
          </a:p>
        </p:txBody>
      </p:sp>
      <p:sp>
        <p:nvSpPr>
          <p:cNvPr id="1413"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sp>
        <p:nvSpPr>
          <p:cNvPr id="1414" name="«уСЛЫЫЫШЬ»"/>
          <p:cNvSpPr txBox="1"/>
          <p:nvPr/>
        </p:nvSpPr>
        <p:spPr>
          <a:xfrm>
            <a:off x="9959975" y="-29337"/>
            <a:ext cx="9317560" cy="1920235"/>
          </a:xfrm>
          <a:prstGeom prst="rect">
            <a:avLst/>
          </a:prstGeom>
          <a:solidFill>
            <a:srgbClr val="E50085"/>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lvl1pPr algn="l" defTabSz="2438400">
              <a:lnSpc>
                <a:spcPct val="90000"/>
              </a:lnSpc>
              <a:defRPr sz="10800">
                <a:solidFill>
                  <a:srgbClr val="FFFFFF"/>
                </a:solidFill>
                <a:latin typeface="Impact"/>
                <a:ea typeface="Impact"/>
                <a:cs typeface="Impact"/>
                <a:sym typeface="Impact"/>
              </a:defRPr>
            </a:lvl1pPr>
          </a:lstStyle>
          <a:p>
            <a:pPr/>
            <a:r>
              <a:t>«уСЛЫЫЫШЬ»</a:t>
            </a:r>
          </a:p>
        </p:txBody>
      </p:sp>
      <p:pic>
        <p:nvPicPr>
          <p:cNvPr id="1415" name="переход к правильным ответам Art Official Cage.mp3" descr="переход к правильным ответам Art Official Cage.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2720339" y="4953595"/>
            <a:ext cx="571501" cy="571501"/>
          </a:xfrm>
          <a:prstGeom prst="rect">
            <a:avLst/>
          </a:prstGeom>
          <a:ln w="12700">
            <a:miter lim="400000"/>
          </a:ln>
        </p:spPr>
      </p:pic>
      <p:sp>
        <p:nvSpPr>
          <p:cNvPr id="1416" name="ОТВЕТЫ…"/>
          <p:cNvSpPr txBox="1"/>
          <p:nvPr/>
        </p:nvSpPr>
        <p:spPr>
          <a:xfrm>
            <a:off x="1993899" y="4620582"/>
            <a:ext cx="8507415" cy="7406635"/>
          </a:xfrm>
          <a:prstGeom prst="rect">
            <a:avLst/>
          </a:prstGeom>
          <a:solidFill>
            <a:srgbClr val="E5006A"/>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4000">
                <a:solidFill>
                  <a:srgbClr val="FFFFFF"/>
                </a:solidFill>
                <a:latin typeface="Impact"/>
                <a:ea typeface="Impact"/>
                <a:cs typeface="Impact"/>
                <a:sym typeface="Impact"/>
              </a:defRPr>
            </a:pPr>
          </a:p>
          <a:p>
            <a:pPr algn="l" defTabSz="2438400">
              <a:defRPr sz="9600">
                <a:solidFill>
                  <a:srgbClr val="FFFFFF"/>
                </a:solidFill>
                <a:latin typeface="Impact"/>
                <a:ea typeface="Impact"/>
                <a:cs typeface="Impact"/>
                <a:sym typeface="Impact"/>
              </a:defRPr>
            </a:pPr>
            <a:r>
              <a:t>ОТВЕТЫ</a:t>
            </a:r>
          </a:p>
          <a:p>
            <a:pPr algn="l" defTabSz="2438400">
              <a:defRPr sz="9600">
                <a:solidFill>
                  <a:srgbClr val="FFFFFF"/>
                </a:solidFill>
                <a:latin typeface="Impact"/>
                <a:ea typeface="Impact"/>
                <a:cs typeface="Impact"/>
                <a:sym typeface="Impact"/>
              </a:defRPr>
            </a:pPr>
            <a:r>
              <a:t>БОЛЬШЕ</a:t>
            </a:r>
          </a:p>
          <a:p>
            <a:pPr algn="l" defTabSz="2438400">
              <a:defRPr sz="9600">
                <a:solidFill>
                  <a:srgbClr val="FFFFFF"/>
                </a:solidFill>
                <a:latin typeface="Impact"/>
                <a:ea typeface="Impact"/>
                <a:cs typeface="Impact"/>
                <a:sym typeface="Impact"/>
              </a:defRPr>
            </a:pPr>
            <a:r>
              <a:t>НЕ ПРИНИМАЮТСЯ!</a:t>
            </a:r>
          </a:p>
        </p:txBody>
      </p:sp>
      <p:pic>
        <p:nvPicPr>
          <p:cNvPr id="1417" name="Bttr.gif" descr="Bttr.gif"/>
          <p:cNvPicPr>
            <a:picLocks noChangeAspect="0"/>
          </p:cNvPicPr>
          <p:nvPr/>
        </p:nvPicPr>
        <p:blipFill>
          <a:blip r:embed="rId7">
            <a:extLst/>
          </a:blip>
          <a:stretch>
            <a:fillRect/>
          </a:stretch>
        </p:blipFill>
        <p:spPr>
          <a:xfrm>
            <a:off x="12440644" y="3245957"/>
            <a:ext cx="12762895" cy="926586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41568000" fill="hold"/>
                                        <p:tgtEl>
                                          <p:spTgt spid="1415"/>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415"/>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1419"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1420"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1421"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1422" name="А ТЕПЕРЬ —…"/>
          <p:cNvSpPr txBox="1"/>
          <p:nvPr/>
        </p:nvSpPr>
        <p:spPr>
          <a:xfrm>
            <a:off x="2685986" y="6007100"/>
            <a:ext cx="7862058" cy="3215635"/>
          </a:xfrm>
          <a:prstGeom prst="rect">
            <a:avLst/>
          </a:prstGeom>
          <a:solidFill>
            <a:srgbClr val="F80083"/>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9600">
                <a:solidFill>
                  <a:srgbClr val="FFFFFF"/>
                </a:solidFill>
                <a:latin typeface="Impact"/>
                <a:ea typeface="Impact"/>
                <a:cs typeface="Impact"/>
                <a:sym typeface="Impact"/>
              </a:defRPr>
            </a:pPr>
            <a:r>
              <a:t>А ТЕПЕРЬ —</a:t>
            </a:r>
            <a:endParaRPr sz="5600"/>
          </a:p>
          <a:p>
            <a:pPr algn="l" defTabSz="2438400">
              <a:defRPr sz="9600">
                <a:solidFill>
                  <a:srgbClr val="FFFFFF"/>
                </a:solidFill>
                <a:latin typeface="Impact"/>
                <a:ea typeface="Impact"/>
                <a:cs typeface="Impact"/>
                <a:sym typeface="Impact"/>
              </a:defRPr>
            </a:pPr>
            <a:r>
              <a:rPr sz="5600"/>
              <a:t>ПРОВЕРИМ </a:t>
            </a:r>
            <a:r>
              <a:t>ОТВЕТЫ!</a:t>
            </a:r>
          </a:p>
        </p:txBody>
      </p:sp>
      <p:sp>
        <p:nvSpPr>
          <p:cNvPr id="1423" name="3 РАУНД"/>
          <p:cNvSpPr txBox="1"/>
          <p:nvPr/>
        </p:nvSpPr>
        <p:spPr>
          <a:xfrm>
            <a:off x="1993899" y="-746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3 РАУНД</a:t>
            </a:r>
          </a:p>
        </p:txBody>
      </p:sp>
      <p:sp>
        <p:nvSpPr>
          <p:cNvPr id="1424"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sp>
        <p:nvSpPr>
          <p:cNvPr id="1425" name="«уСЛЫЫЫШЬ»"/>
          <p:cNvSpPr txBox="1"/>
          <p:nvPr/>
        </p:nvSpPr>
        <p:spPr>
          <a:xfrm>
            <a:off x="9959975" y="-29337"/>
            <a:ext cx="9317560" cy="1920235"/>
          </a:xfrm>
          <a:prstGeom prst="rect">
            <a:avLst/>
          </a:prstGeom>
          <a:solidFill>
            <a:srgbClr val="E50085"/>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lvl1pPr algn="l" defTabSz="2438400">
              <a:lnSpc>
                <a:spcPct val="90000"/>
              </a:lnSpc>
              <a:defRPr sz="10800">
                <a:solidFill>
                  <a:srgbClr val="FFFFFF"/>
                </a:solidFill>
                <a:latin typeface="Impact"/>
                <a:ea typeface="Impact"/>
                <a:cs typeface="Impact"/>
                <a:sym typeface="Impact"/>
              </a:defRPr>
            </a:lvl1pPr>
          </a:lstStyle>
          <a:p>
            <a:pPr/>
            <a:r>
              <a:t>«уСЛЫЫЫШЬ»</a:t>
            </a:r>
          </a:p>
        </p:txBody>
      </p:sp>
      <p:pic>
        <p:nvPicPr>
          <p:cNvPr id="1426" name="Broken Drum (Original Mix).mp3" descr="Broken Drum (Original Mix).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2904659" y="7526478"/>
            <a:ext cx="571501" cy="571501"/>
          </a:xfrm>
          <a:prstGeom prst="rect">
            <a:avLst/>
          </a:prstGeom>
          <a:ln w="12700">
            <a:miter lim="400000"/>
          </a:ln>
        </p:spPr>
      </p:pic>
      <p:pic>
        <p:nvPicPr>
          <p:cNvPr id="1427" name="1X98.gif" descr="1X98.gif"/>
          <p:cNvPicPr>
            <a:picLocks noChangeAspect="0"/>
          </p:cNvPicPr>
          <p:nvPr/>
        </p:nvPicPr>
        <p:blipFill>
          <a:blip r:embed="rId7">
            <a:extLst/>
          </a:blip>
          <a:stretch>
            <a:fillRect/>
          </a:stretch>
        </p:blipFill>
        <p:spPr>
          <a:xfrm>
            <a:off x="12354799" y="3204066"/>
            <a:ext cx="11303855" cy="8821702"/>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41095993" fill="hold"/>
                                        <p:tgtEl>
                                          <p:spTgt spid="1426"/>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42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C900"/>
        </a:solidFill>
      </p:bgPr>
    </p:bg>
    <p:spTree>
      <p:nvGrpSpPr>
        <p:cNvPr id="1" name=""/>
        <p:cNvGrpSpPr/>
        <p:nvPr/>
      </p:nvGrpSpPr>
      <p:grpSpPr>
        <a:xfrm>
          <a:off x="0" y="0"/>
          <a:ext cx="0" cy="0"/>
          <a:chOff x="0" y="0"/>
          <a:chExt cx="0" cy="0"/>
        </a:xfrm>
      </p:grpSpPr>
      <p:pic>
        <p:nvPicPr>
          <p:cNvPr id="400"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401" name="1 РАУНД"/>
          <p:cNvSpPr txBox="1"/>
          <p:nvPr/>
        </p:nvSpPr>
        <p:spPr>
          <a:xfrm>
            <a:off x="1993899" y="-74614"/>
            <a:ext cx="8507415" cy="2834635"/>
          </a:xfrm>
          <a:prstGeom prst="rect">
            <a:avLst/>
          </a:prstGeom>
          <a:ln w="12700">
            <a:miter lim="400000"/>
          </a:ln>
          <a:effectLst>
            <a:outerShdw sx="100000" sy="100000" kx="0" ky="0" algn="b" rotWithShape="0" blurRad="101600" dist="25400" dir="5400000">
              <a:srgbClr val="000000">
                <a:alpha val="75000"/>
              </a:srgbClr>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1 РАУНД</a:t>
            </a:r>
          </a:p>
        </p:txBody>
      </p:sp>
      <p:sp>
        <p:nvSpPr>
          <p:cNvPr id="402" name="РАЗМИНКА…"/>
          <p:cNvSpPr txBox="1"/>
          <p:nvPr/>
        </p:nvSpPr>
        <p:spPr>
          <a:xfrm>
            <a:off x="9918700" y="5481"/>
            <a:ext cx="7813161" cy="3428995"/>
          </a:xfrm>
          <a:prstGeom prst="rect">
            <a:avLst/>
          </a:prstGeom>
          <a:solidFill>
            <a:srgbClr val="C2004E"/>
          </a:solidFill>
          <a:ln w="12700">
            <a:miter lim="400000"/>
          </a:ln>
          <a:effectLst>
            <a:outerShdw sx="100000" sy="100000" kx="0" ky="0" algn="b" rotWithShape="0" blurRad="101600" dist="25400" dir="5400000">
              <a:srgbClr val="000000">
                <a:alpha val="75000"/>
              </a:srgbClr>
            </a:outerShdw>
          </a:effectLst>
          <a:extLst>
            <a:ext uri="{C572A759-6A51-4108-AA02-DFA0A04FC94B}">
              <ma14:wrappingTextBoxFlag xmlns:ma14="http://schemas.microsoft.com/office/mac/drawingml/2011/main" val="1"/>
            </a:ext>
          </a:extLst>
        </p:spPr>
        <p:txBody>
          <a:bodyPr lIns="121917" tIns="121917" rIns="121917" bIns="121917">
            <a:spAutoFit/>
          </a:bodyPr>
          <a:lstStyle/>
          <a:p>
            <a:pPr algn="l" defTabSz="2438400">
              <a:lnSpc>
                <a:spcPct val="90000"/>
              </a:lnSpc>
              <a:defRPr sz="10800">
                <a:solidFill>
                  <a:srgbClr val="FFFFFF"/>
                </a:solidFill>
                <a:latin typeface="Impact"/>
                <a:ea typeface="Impact"/>
                <a:cs typeface="Impact"/>
                <a:sym typeface="Impact"/>
              </a:defRPr>
            </a:pPr>
            <a:r>
              <a:t>РАЗМИНКА</a:t>
            </a:r>
          </a:p>
          <a:p>
            <a:pPr algn="l" defTabSz="2438400">
              <a:lnSpc>
                <a:spcPct val="90000"/>
              </a:lnSpc>
              <a:defRPr sz="10800">
                <a:solidFill>
                  <a:srgbClr val="FFFFFF"/>
                </a:solidFill>
                <a:latin typeface="Impact"/>
                <a:ea typeface="Impact"/>
                <a:cs typeface="Impact"/>
                <a:sym typeface="Impact"/>
              </a:defRPr>
            </a:pPr>
            <a:r>
              <a:t>ДЛЯ ВЕЗУЧИХ</a:t>
            </a:r>
          </a:p>
        </p:txBody>
      </p:sp>
      <p:sp>
        <p:nvSpPr>
          <p:cNvPr id="403" name="6 вопросов с 4 вариантами ответа по 30 секунд обсуждения каждый.…"/>
          <p:cNvSpPr txBox="1"/>
          <p:nvPr/>
        </p:nvSpPr>
        <p:spPr>
          <a:xfrm>
            <a:off x="1751970" y="5013392"/>
            <a:ext cx="8991273" cy="6289035"/>
          </a:xfrm>
          <a:prstGeom prst="rect">
            <a:avLst/>
          </a:prstGeom>
          <a:solidFill>
            <a:srgbClr val="C2004E"/>
          </a:solidFill>
          <a:ln w="12700">
            <a:miter lim="400000"/>
          </a:ln>
          <a:effectLst>
            <a:outerShdw sx="100000" sy="100000" kx="0" ky="0" algn="b" rotWithShape="0" blurRad="101600" dist="25400" dir="5400000">
              <a:srgbClr val="000000">
                <a:alpha val="75000"/>
              </a:srgbClr>
            </a:outerShdw>
          </a:effectLst>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5600">
                <a:solidFill>
                  <a:srgbClr val="FFFFFF"/>
                </a:solidFill>
                <a:latin typeface="Impact"/>
                <a:ea typeface="Impact"/>
                <a:cs typeface="Impact"/>
                <a:sym typeface="Impact"/>
              </a:defRPr>
            </a:pPr>
            <a:r>
              <a:t>6 вопросов с 4 вариантами ответа по 30 секунд обсуждения каждый.</a:t>
            </a:r>
          </a:p>
          <a:p>
            <a:pPr algn="l" defTabSz="2438400">
              <a:defRPr sz="5600">
                <a:solidFill>
                  <a:srgbClr val="FFFFFF"/>
                </a:solidFill>
                <a:latin typeface="Impact"/>
                <a:ea typeface="Impact"/>
                <a:cs typeface="Impact"/>
                <a:sym typeface="Impact"/>
              </a:defRPr>
            </a:pPr>
          </a:p>
          <a:p>
            <a:pPr algn="l" defTabSz="2438400">
              <a:defRPr sz="5600">
                <a:solidFill>
                  <a:srgbClr val="FFFFFF"/>
                </a:solidFill>
                <a:latin typeface="Impact"/>
                <a:ea typeface="Impact"/>
                <a:cs typeface="Impact"/>
                <a:sym typeface="Impact"/>
              </a:defRPr>
            </a:pPr>
            <a:r>
              <a:t>Вопросы на абсолютно разные темы - на эрудицию, логику и удачу.</a:t>
            </a:r>
          </a:p>
        </p:txBody>
      </p:sp>
      <p:sp>
        <p:nvSpPr>
          <p:cNvPr id="404" name="#квизимпровиз"/>
          <p:cNvSpPr txBox="1"/>
          <p:nvPr/>
        </p:nvSpPr>
        <p:spPr>
          <a:xfrm>
            <a:off x="2705506" y="2366808"/>
            <a:ext cx="4621932" cy="876301"/>
          </a:xfrm>
          <a:prstGeom prst="rect">
            <a:avLst/>
          </a:prstGeom>
          <a:ln w="12700">
            <a:miter lim="400000"/>
          </a:ln>
          <a:effectLst>
            <a:outerShdw sx="100000" sy="100000" kx="0" ky="0" algn="b" rotWithShape="0" blurRad="101600" dist="25400" dir="5400000">
              <a:srgbClr val="000000">
                <a:alpha val="75000"/>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sp>
        <p:nvSpPr>
          <p:cNvPr id="405"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406"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pic>
        <p:nvPicPr>
          <p:cNvPr id="407" name="Минус - 1987.mp3" descr="Минус - 1987.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7511712" y="11749285"/>
            <a:ext cx="571501" cy="571501"/>
          </a:xfrm>
          <a:prstGeom prst="rect">
            <a:avLst/>
          </a:prstGeom>
          <a:ln w="12700">
            <a:miter lim="400000"/>
          </a:ln>
        </p:spPr>
      </p:pic>
      <p:pic>
        <p:nvPicPr>
          <p:cNvPr id="408" name="bOO.gif" descr="bOO.gif"/>
          <p:cNvPicPr>
            <a:picLocks noChangeAspect="0"/>
          </p:cNvPicPr>
          <p:nvPr/>
        </p:nvPicPr>
        <p:blipFill>
          <a:blip r:embed="rId7">
            <a:extLst/>
          </a:blip>
          <a:stretch>
            <a:fillRect/>
          </a:stretch>
        </p:blipFill>
        <p:spPr>
          <a:xfrm>
            <a:off x="11087440" y="4395949"/>
            <a:ext cx="13355857" cy="7523920"/>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56133880" fill="hold"/>
                                        <p:tgtEl>
                                          <p:spTgt spid="407"/>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407"/>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29"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430"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431" name="Вопрос 1"/>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a:t>
            </a:r>
          </a:p>
        </p:txBody>
      </p:sp>
      <p:sp>
        <p:nvSpPr>
          <p:cNvPr id="1432"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33"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34"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35"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36"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37"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38"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439" name="Раунд 3"/>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3</a:t>
            </a:r>
          </a:p>
        </p:txBody>
      </p:sp>
      <p:sp>
        <p:nvSpPr>
          <p:cNvPr id="1440" name="Вопрос 1"/>
          <p:cNvSpPr txBox="1"/>
          <p:nvPr/>
        </p:nvSpPr>
        <p:spPr>
          <a:xfrm>
            <a:off x="9717374" y="13575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1</a:t>
            </a:r>
          </a:p>
        </p:txBody>
      </p:sp>
      <p:pic>
        <p:nvPicPr>
          <p:cNvPr id="1441"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442" name="Что рекламирует данный ролик?"/>
          <p:cNvSpPr txBox="1"/>
          <p:nvPr/>
        </p:nvSpPr>
        <p:spPr>
          <a:xfrm>
            <a:off x="17367360" y="3673495"/>
            <a:ext cx="6326580" cy="4797553"/>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914400">
              <a:defRPr sz="8000">
                <a:latin typeface="Helvetica Neue"/>
                <a:ea typeface="Helvetica Neue"/>
                <a:cs typeface="Helvetica Neue"/>
                <a:sym typeface="Helvetica Neue"/>
              </a:defRPr>
            </a:lvl1pPr>
          </a:lstStyle>
          <a:p>
            <a:pPr/>
            <a:r>
              <a:t>Что рекламирует данный ролик? </a:t>
            </a:r>
          </a:p>
        </p:txBody>
      </p:sp>
      <p:pic>
        <p:nvPicPr>
          <p:cNvPr id="1443" name="videoplayback (2).mp4" descr="videoplayback (2).mp4"/>
          <p:cNvPicPr>
            <a:picLocks noChangeAspect="0"/>
          </p:cNvPicPr>
          <p:nvPr>
            <a:videoFile r:link="rId5"/>
            <p:extLst>
              <p:ext uri="{DAA4B4D4-6D71-4841-9C94-3DE7FCFB9230}">
                <p14:media xmlns:p14="http://schemas.microsoft.com/office/powerpoint/2010/main" r:embed="rId6"/>
              </p:ext>
            </p:extLst>
          </p:nvPr>
        </p:nvPicPr>
        <p:blipFill>
          <a:blip r:embed="rId7">
            <a:extLst/>
          </a:blip>
          <a:stretch>
            <a:fillRect/>
          </a:stretch>
        </p:blipFill>
        <p:spPr>
          <a:xfrm>
            <a:off x="616168" y="3635471"/>
            <a:ext cx="16552865" cy="9303718"/>
          </a:xfrm>
          <a:prstGeom prst="rect">
            <a:avLst/>
          </a:prstGeom>
          <a:ln w="12700">
            <a:miter lim="400000"/>
          </a:ln>
        </p:spPr>
      </p:pic>
      <p:sp>
        <p:nvSpPr>
          <p:cNvPr id="1444" name="Ответ: Пылесос."/>
          <p:cNvSpPr txBox="1"/>
          <p:nvPr/>
        </p:nvSpPr>
        <p:spPr>
          <a:xfrm>
            <a:off x="17470765" y="11839754"/>
            <a:ext cx="6119772" cy="1005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defTabSz="914400">
              <a:defRPr b="1"/>
            </a:pPr>
            <a:r>
              <a:t>Ответ</a:t>
            </a:r>
            <a:r>
              <a:rPr b="0"/>
              <a:t>: Пылесос.</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23000000" fill="hold"/>
                                        <p:tgtEl>
                                          <p:spTgt spid="1443"/>
                                        </p:tgtEl>
                                      </p:cBhvr>
                                    </p:cmd>
                                  </p:childTnLst>
                                </p:cTn>
                              </p:par>
                            </p:childTnLst>
                          </p:cTn>
                        </p:par>
                      </p:childTnLst>
                    </p:cTn>
                  </p:par>
                  <p:par>
                    <p:cTn id="7" fill="hold">
                      <p:stCondLst>
                        <p:cond delay="indefinite"/>
                      </p:stCondLst>
                      <p:childTnLst>
                        <p:par>
                          <p:cTn id="8" fill="hold">
                            <p:stCondLst>
                              <p:cond delay="0"/>
                            </p:stCondLst>
                            <p:childTnLst>
                              <p:par>
                                <p:cTn id="9" presetClass="entr" nodeType="clickEffect" presetSubtype="8" presetID="2" grpId="2" fill="hold">
                                  <p:stCondLst>
                                    <p:cond delay="0"/>
                                  </p:stCondLst>
                                  <p:iterate type="el" backwards="0">
                                    <p:tmAbs val="0"/>
                                  </p:iterate>
                                  <p:childTnLst>
                                    <p:set>
                                      <p:cBhvr>
                                        <p:cTn id="10" fill="hold"/>
                                        <p:tgtEl>
                                          <p:spTgt spid="1444"/>
                                        </p:tgtEl>
                                        <p:attrNameLst>
                                          <p:attrName>style.visibility</p:attrName>
                                        </p:attrNameLst>
                                      </p:cBhvr>
                                      <p:to>
                                        <p:strVal val="visible"/>
                                      </p:to>
                                    </p:set>
                                    <p:anim calcmode="lin" valueType="num">
                                      <p:cBhvr>
                                        <p:cTn id="11" dur="1000" fill="hold"/>
                                        <p:tgtEl>
                                          <p:spTgt spid="1444"/>
                                        </p:tgtEl>
                                        <p:attrNameLst>
                                          <p:attrName>ppt_x</p:attrName>
                                        </p:attrNameLst>
                                      </p:cBhvr>
                                      <p:tavLst>
                                        <p:tav tm="0">
                                          <p:val>
                                            <p:strVal val="0-#ppt_w/2"/>
                                          </p:val>
                                        </p:tav>
                                        <p:tav tm="100000">
                                          <p:val>
                                            <p:strVal val="#ppt_x"/>
                                          </p:val>
                                        </p:tav>
                                      </p:tavLst>
                                    </p:anim>
                                    <p:anim calcmode="lin" valueType="num">
                                      <p:cBhvr>
                                        <p:cTn id="12" dur="1000" fill="hold"/>
                                        <p:tgtEl>
                                          <p:spTgt spid="14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13" fill="hold" display="0">
                  <p:stCondLst>
                    <p:cond delay="indefinite"/>
                  </p:stCondLst>
                </p:cTn>
                <p:tgtEl>
                  <p:spTgt spid="1443"/>
                </p:tgtEl>
              </p:cMediaNode>
            </p:video>
          </p:childTnLst>
        </p:cTn>
      </p:par>
    </p:tnLst>
    <p:bldLst>
      <p:bldP build="whole" bldLvl="1" animBg="1" rev="0" advAuto="0" spid="1444" grpId="2"/>
    </p:bldLst>
  </p:timing>
</p:sld>
</file>

<file path=ppt/slides/slide7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46"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447"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448" name="Вопрос 2"/>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2</a:t>
            </a:r>
          </a:p>
        </p:txBody>
      </p:sp>
      <p:sp>
        <p:nvSpPr>
          <p:cNvPr id="1449"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50"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51"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52"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53"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54"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55"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456" name="Раунд 3"/>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3</a:t>
            </a:r>
          </a:p>
        </p:txBody>
      </p:sp>
      <p:sp>
        <p:nvSpPr>
          <p:cNvPr id="1457" name="Вопрос 2"/>
          <p:cNvSpPr txBox="1"/>
          <p:nvPr/>
        </p:nvSpPr>
        <p:spPr>
          <a:xfrm>
            <a:off x="9311481" y="59816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2</a:t>
            </a:r>
          </a:p>
        </p:txBody>
      </p:sp>
      <p:pic>
        <p:nvPicPr>
          <p:cNvPr id="1458"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459" name="Это Антонио Вивальди, назовите месяц которому посвящена эта композиция."/>
          <p:cNvSpPr txBox="1"/>
          <p:nvPr/>
        </p:nvSpPr>
        <p:spPr>
          <a:xfrm>
            <a:off x="3733560" y="5897881"/>
            <a:ext cx="16554310" cy="3139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sz="6700"/>
            </a:lvl1pPr>
          </a:lstStyle>
          <a:p>
            <a:pPr/>
            <a:r>
              <a:t>Это Антонио Вивальди, назовите месяц которому посвящена эта композиция.</a:t>
            </a:r>
          </a:p>
        </p:txBody>
      </p:sp>
      <p:pic>
        <p:nvPicPr>
          <p:cNvPr id="1460" name="Антонио Вивальди - Времена года. Лето (Июнь).mp3" descr="Антонио Вивальди - Времена года. Лето (Июнь).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8505725" y="3631009"/>
            <a:ext cx="571501" cy="571501"/>
          </a:xfrm>
          <a:prstGeom prst="rect">
            <a:avLst/>
          </a:prstGeom>
          <a:ln w="12700">
            <a:miter lim="400000"/>
          </a:ln>
        </p:spPr>
      </p:pic>
      <p:sp>
        <p:nvSpPr>
          <p:cNvPr id="1461" name="Ответ: Июнь"/>
          <p:cNvSpPr txBox="1"/>
          <p:nvPr/>
        </p:nvSpPr>
        <p:spPr>
          <a:xfrm>
            <a:off x="6688295" y="10391159"/>
            <a:ext cx="11819194" cy="1107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914400">
              <a:defRPr b="1" sz="6700"/>
            </a:pPr>
            <a:r>
              <a:t>Ответ</a:t>
            </a:r>
            <a:r>
              <a:rPr b="0"/>
              <a:t>: Июнь</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295209808" fill="hold"/>
                                        <p:tgtEl>
                                          <p:spTgt spid="1460"/>
                                        </p:tgtEl>
                                      </p:cBhvr>
                                    </p:cmd>
                                  </p:childTnLst>
                                </p:cTn>
                              </p:par>
                            </p:childTnLst>
                          </p:cTn>
                        </p:par>
                      </p:childTnLst>
                    </p:cTn>
                  </p:par>
                  <p:par>
                    <p:cTn id="7" fill="hold">
                      <p:stCondLst>
                        <p:cond delay="indefinite"/>
                      </p:stCondLst>
                      <p:childTnLst>
                        <p:par>
                          <p:cTn id="8" fill="hold">
                            <p:stCondLst>
                              <p:cond delay="0"/>
                            </p:stCondLst>
                            <p:childTnLst>
                              <p:par>
                                <p:cTn id="9" presetClass="entr" nodeType="clickEffect" presetSubtype="8" presetID="2" grpId="2" fill="hold">
                                  <p:stCondLst>
                                    <p:cond delay="0"/>
                                  </p:stCondLst>
                                  <p:iterate type="el" backwards="0">
                                    <p:tmAbs val="0"/>
                                  </p:iterate>
                                  <p:childTnLst>
                                    <p:set>
                                      <p:cBhvr>
                                        <p:cTn id="10" fill="hold"/>
                                        <p:tgtEl>
                                          <p:spTgt spid="1461"/>
                                        </p:tgtEl>
                                        <p:attrNameLst>
                                          <p:attrName>style.visibility</p:attrName>
                                        </p:attrNameLst>
                                      </p:cBhvr>
                                      <p:to>
                                        <p:strVal val="visible"/>
                                      </p:to>
                                    </p:set>
                                    <p:anim calcmode="lin" valueType="num">
                                      <p:cBhvr>
                                        <p:cTn id="11" dur="1000" fill="hold"/>
                                        <p:tgtEl>
                                          <p:spTgt spid="1461"/>
                                        </p:tgtEl>
                                        <p:attrNameLst>
                                          <p:attrName>ppt_x</p:attrName>
                                        </p:attrNameLst>
                                      </p:cBhvr>
                                      <p:tavLst>
                                        <p:tav tm="0">
                                          <p:val>
                                            <p:strVal val="0-#ppt_w/2"/>
                                          </p:val>
                                        </p:tav>
                                        <p:tav tm="100000">
                                          <p:val>
                                            <p:strVal val="#ppt_x"/>
                                          </p:val>
                                        </p:tav>
                                      </p:tavLst>
                                    </p:anim>
                                    <p:anim calcmode="lin" valueType="num">
                                      <p:cBhvr>
                                        <p:cTn id="12" dur="1000" fill="hold"/>
                                        <p:tgtEl>
                                          <p:spTgt spid="14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3" fill="hold" display="0">
                  <p:stCondLst>
                    <p:cond delay="indefinite"/>
                  </p:stCondLst>
                </p:cTn>
                <p:tgtEl>
                  <p:spTgt spid="1460"/>
                </p:tgtEl>
              </p:cMediaNode>
            </p:audio>
          </p:childTnLst>
        </p:cTn>
      </p:par>
    </p:tnLst>
    <p:bldLst>
      <p:bldP build="whole" bldLvl="1" animBg="1" rev="0" advAuto="0" spid="1461" grpId="2"/>
    </p:bldLst>
  </p:timing>
</p:sld>
</file>

<file path=ppt/slides/slide7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63"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464"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465" name="Вопрос 3"/>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3</a:t>
            </a:r>
          </a:p>
        </p:txBody>
      </p:sp>
      <p:sp>
        <p:nvSpPr>
          <p:cNvPr id="1466"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67"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68"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69"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70"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71"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72"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473" name="Раунд 3"/>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3</a:t>
            </a:r>
          </a:p>
        </p:txBody>
      </p:sp>
      <p:sp>
        <p:nvSpPr>
          <p:cNvPr id="1474" name="Вопрос 3"/>
          <p:cNvSpPr txBox="1"/>
          <p:nvPr/>
        </p:nvSpPr>
        <p:spPr>
          <a:xfrm>
            <a:off x="9717374" y="1358900"/>
            <a:ext cx="5761038" cy="1346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3</a:t>
            </a:r>
          </a:p>
        </p:txBody>
      </p:sp>
      <p:pic>
        <p:nvPicPr>
          <p:cNvPr id="1475"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476" name="Ответ: AQUA."/>
          <p:cNvSpPr txBox="1"/>
          <p:nvPr/>
        </p:nvSpPr>
        <p:spPr>
          <a:xfrm>
            <a:off x="17922064" y="11294376"/>
            <a:ext cx="5089882" cy="1005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defTabSz="914400">
              <a:defRPr b="1"/>
            </a:pPr>
            <a:r>
              <a:t>Ответ</a:t>
            </a:r>
            <a:r>
              <a:rPr b="0"/>
              <a:t>: AQUA.</a:t>
            </a:r>
          </a:p>
        </p:txBody>
      </p:sp>
      <p:sp>
        <p:nvSpPr>
          <p:cNvPr id="1477" name="Команда КВН «Днепр». На чьею песню исполнен этот кавер ?"/>
          <p:cNvSpPr txBox="1"/>
          <p:nvPr/>
        </p:nvSpPr>
        <p:spPr>
          <a:xfrm>
            <a:off x="17303714" y="5766753"/>
            <a:ext cx="6326581" cy="505617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914400">
              <a:defRPr sz="6700">
                <a:latin typeface="Helvetica Neue"/>
                <a:ea typeface="Helvetica Neue"/>
                <a:cs typeface="Helvetica Neue"/>
                <a:sym typeface="Helvetica Neue"/>
              </a:defRPr>
            </a:lvl1pPr>
          </a:lstStyle>
          <a:p>
            <a:pPr/>
            <a:r>
              <a:t>Команда КВН «Днепр». На чьею песню исполнен этот кавер ?</a:t>
            </a:r>
          </a:p>
        </p:txBody>
      </p:sp>
      <p:pic>
        <p:nvPicPr>
          <p:cNvPr id="1478" name="videoplayback.mp4" descr="videoplayback.mp4"/>
          <p:cNvPicPr>
            <a:picLocks noChangeAspect="0"/>
          </p:cNvPicPr>
          <p:nvPr>
            <a:videoFile r:link="rId5"/>
            <p:extLst>
              <p:ext uri="{DAA4B4D4-6D71-4841-9C94-3DE7FCFB9230}">
                <p14:media xmlns:p14="http://schemas.microsoft.com/office/powerpoint/2010/main" r:embed="rId6"/>
              </p:ext>
            </p:extLst>
          </p:nvPr>
        </p:nvPicPr>
        <p:blipFill>
          <a:blip r:embed="rId7">
            <a:extLst/>
          </a:blip>
          <a:stretch>
            <a:fillRect/>
          </a:stretch>
        </p:blipFill>
        <p:spPr>
          <a:xfrm>
            <a:off x="545151" y="3716247"/>
            <a:ext cx="16025077" cy="9157187"/>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27708498" fill="hold"/>
                                        <p:tgtEl>
                                          <p:spTgt spid="1478"/>
                                        </p:tgtEl>
                                      </p:cBhvr>
                                    </p:cmd>
                                  </p:childTnLst>
                                </p:cTn>
                              </p:par>
                            </p:childTnLst>
                          </p:cTn>
                        </p:par>
                      </p:childTnLst>
                    </p:cTn>
                  </p:par>
                  <p:par>
                    <p:cTn id="7" fill="hold">
                      <p:stCondLst>
                        <p:cond delay="indefinite"/>
                      </p:stCondLst>
                      <p:childTnLst>
                        <p:par>
                          <p:cTn id="8" fill="hold">
                            <p:stCondLst>
                              <p:cond delay="0"/>
                            </p:stCondLst>
                            <p:childTnLst>
                              <p:par>
                                <p:cTn id="9" presetClass="entr" nodeType="clickEffect" presetSubtype="8" presetID="2" grpId="2" fill="hold">
                                  <p:stCondLst>
                                    <p:cond delay="0"/>
                                  </p:stCondLst>
                                  <p:iterate type="el" backwards="0">
                                    <p:tmAbs val="0"/>
                                  </p:iterate>
                                  <p:childTnLst>
                                    <p:set>
                                      <p:cBhvr>
                                        <p:cTn id="10" fill="hold"/>
                                        <p:tgtEl>
                                          <p:spTgt spid="1476"/>
                                        </p:tgtEl>
                                        <p:attrNameLst>
                                          <p:attrName>style.visibility</p:attrName>
                                        </p:attrNameLst>
                                      </p:cBhvr>
                                      <p:to>
                                        <p:strVal val="visible"/>
                                      </p:to>
                                    </p:set>
                                    <p:anim calcmode="lin" valueType="num">
                                      <p:cBhvr>
                                        <p:cTn id="11" dur="1000" fill="hold"/>
                                        <p:tgtEl>
                                          <p:spTgt spid="1476"/>
                                        </p:tgtEl>
                                        <p:attrNameLst>
                                          <p:attrName>ppt_x</p:attrName>
                                        </p:attrNameLst>
                                      </p:cBhvr>
                                      <p:tavLst>
                                        <p:tav tm="0">
                                          <p:val>
                                            <p:strVal val="0-#ppt_w/2"/>
                                          </p:val>
                                        </p:tav>
                                        <p:tav tm="100000">
                                          <p:val>
                                            <p:strVal val="#ppt_x"/>
                                          </p:val>
                                        </p:tav>
                                      </p:tavLst>
                                    </p:anim>
                                    <p:anim calcmode="lin" valueType="num">
                                      <p:cBhvr>
                                        <p:cTn id="12" dur="1000" fill="hold"/>
                                        <p:tgtEl>
                                          <p:spTgt spid="14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13" fill="hold" display="0">
                  <p:stCondLst>
                    <p:cond delay="indefinite"/>
                  </p:stCondLst>
                </p:cTn>
                <p:tgtEl>
                  <p:spTgt spid="1478"/>
                </p:tgtEl>
              </p:cMediaNode>
            </p:video>
          </p:childTnLst>
        </p:cTn>
      </p:par>
    </p:tnLst>
    <p:bldLst>
      <p:bldP build="whole" bldLvl="1" animBg="1" rev="0" advAuto="0" spid="1476" grpId="2"/>
    </p:bldLst>
  </p:timing>
</p:sld>
</file>

<file path=ppt/slides/slide7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80"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481"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482" name="Вопрос 4"/>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4</a:t>
            </a:r>
          </a:p>
        </p:txBody>
      </p:sp>
      <p:sp>
        <p:nvSpPr>
          <p:cNvPr id="148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84"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85"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86"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87"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88"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489"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490" name="Раунд 3"/>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3</a:t>
            </a:r>
          </a:p>
        </p:txBody>
      </p:sp>
      <p:sp>
        <p:nvSpPr>
          <p:cNvPr id="1491" name="Вопрос 4"/>
          <p:cNvSpPr txBox="1"/>
          <p:nvPr/>
        </p:nvSpPr>
        <p:spPr>
          <a:xfrm>
            <a:off x="9717374" y="1358900"/>
            <a:ext cx="5761038" cy="1346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4</a:t>
            </a:r>
          </a:p>
        </p:txBody>
      </p:sp>
      <p:pic>
        <p:nvPicPr>
          <p:cNvPr id="1492"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493" name="Ответ: MORGENSHTERN и Элджей"/>
          <p:cNvSpPr txBox="1"/>
          <p:nvPr/>
        </p:nvSpPr>
        <p:spPr>
          <a:xfrm>
            <a:off x="3367103" y="10721638"/>
            <a:ext cx="17649795" cy="1005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457200">
              <a:defRPr b="1" cap="all"/>
            </a:pPr>
            <a:r>
              <a:t>Ответ</a:t>
            </a:r>
            <a:r>
              <a:rPr b="0"/>
              <a:t>: </a:t>
            </a:r>
            <a:r>
              <a:t>MORGENSHTERN</a:t>
            </a:r>
            <a:r>
              <a:rPr>
                <a:solidFill>
                  <a:srgbClr val="939393"/>
                </a:solidFill>
              </a:rPr>
              <a:t> и </a:t>
            </a:r>
            <a:r>
              <a:t>Элджей</a:t>
            </a:r>
          </a:p>
        </p:txBody>
      </p:sp>
      <p:sp>
        <p:nvSpPr>
          <p:cNvPr id="1494" name="Назовите исполнителя."/>
          <p:cNvSpPr txBox="1"/>
          <p:nvPr/>
        </p:nvSpPr>
        <p:spPr>
          <a:xfrm>
            <a:off x="2179475" y="6188201"/>
            <a:ext cx="20025050" cy="1339598"/>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914400">
              <a:defRPr sz="9000">
                <a:latin typeface="Helvetica Neue"/>
                <a:ea typeface="Helvetica Neue"/>
                <a:cs typeface="Helvetica Neue"/>
                <a:sym typeface="Helvetica Neue"/>
              </a:defRPr>
            </a:lvl1pPr>
          </a:lstStyle>
          <a:p>
            <a:pPr/>
            <a:r>
              <a:t>Назовите исполнителя.</a:t>
            </a:r>
          </a:p>
        </p:txBody>
      </p:sp>
      <p:pic>
        <p:nvPicPr>
          <p:cNvPr id="1495" name="MORGENSHTERN Элджей - Cadillac.mp3" descr="MORGENSHTERN Элджей - Cadillac.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5898123" y="4744861"/>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 grpId="1" fill="hold">
                                  <p:stCondLst>
                                    <p:cond delay="0"/>
                                  </p:stCondLst>
                                  <p:iterate type="el" backwards="0">
                                    <p:tmAbs val="0"/>
                                  </p:iterate>
                                  <p:childTnLst>
                                    <p:set>
                                      <p:cBhvr>
                                        <p:cTn id="6" fill="hold"/>
                                        <p:tgtEl>
                                          <p:spTgt spid="1493"/>
                                        </p:tgtEl>
                                        <p:attrNameLst>
                                          <p:attrName>style.visibility</p:attrName>
                                        </p:attrNameLst>
                                      </p:cBhvr>
                                      <p:to>
                                        <p:strVal val="visible"/>
                                      </p:to>
                                    </p:set>
                                    <p:anim calcmode="lin" valueType="num">
                                      <p:cBhvr>
                                        <p:cTn id="7" dur="1000" fill="hold"/>
                                        <p:tgtEl>
                                          <p:spTgt spid="1493"/>
                                        </p:tgtEl>
                                        <p:attrNameLst>
                                          <p:attrName>ppt_x</p:attrName>
                                        </p:attrNameLst>
                                      </p:cBhvr>
                                      <p:tavLst>
                                        <p:tav tm="0">
                                          <p:val>
                                            <p:strVal val="0-#ppt_w/2"/>
                                          </p:val>
                                        </p:tav>
                                        <p:tav tm="100000">
                                          <p:val>
                                            <p:strVal val="#ppt_x"/>
                                          </p:val>
                                        </p:tav>
                                      </p:tavLst>
                                    </p:anim>
                                    <p:anim calcmode="lin" valueType="num">
                                      <p:cBhvr>
                                        <p:cTn id="8" dur="1000" fill="hold"/>
                                        <p:tgtEl>
                                          <p:spTgt spid="149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Class="mediacall" nodeType="afterEffect" presetSubtype="0" presetID="1" grpId="2" fill="hold">
                                  <p:stCondLst>
                                    <p:cond delay="0"/>
                                  </p:stCondLst>
                                  <p:childTnLst>
                                    <p:cmd type="call" cmd="playFrom(0.0)">
                                      <p:cBhvr>
                                        <p:cTn id="11" dur="8556007" fill="hold"/>
                                        <p:tgtEl>
                                          <p:spTgt spid="1495"/>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1495"/>
                </p:tgtEl>
              </p:cMediaNode>
            </p:audio>
          </p:childTnLst>
        </p:cTn>
      </p:par>
    </p:tnLst>
    <p:bldLst>
      <p:bldP build="whole" bldLvl="1" animBg="1" rev="0" advAuto="0" spid="1493" grpId="1"/>
    </p:bldLst>
  </p:timing>
</p:sld>
</file>

<file path=ppt/slides/slide7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97"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498"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499" name="Вопрос 5"/>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5</a:t>
            </a:r>
          </a:p>
        </p:txBody>
      </p:sp>
      <p:sp>
        <p:nvSpPr>
          <p:cNvPr id="1500"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01"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02"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03"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04"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05"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06"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507" name="Раунд 3"/>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3</a:t>
            </a:r>
          </a:p>
        </p:txBody>
      </p:sp>
      <p:sp>
        <p:nvSpPr>
          <p:cNvPr id="1508" name="Вопрос 5"/>
          <p:cNvSpPr txBox="1"/>
          <p:nvPr/>
        </p:nvSpPr>
        <p:spPr>
          <a:xfrm>
            <a:off x="9717374" y="1358900"/>
            <a:ext cx="5761038" cy="1346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5</a:t>
            </a:r>
          </a:p>
        </p:txBody>
      </p:sp>
      <p:pic>
        <p:nvPicPr>
          <p:cNvPr id="1509"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510" name="Прямоугольник"/>
          <p:cNvSpPr/>
          <p:nvPr/>
        </p:nvSpPr>
        <p:spPr>
          <a:xfrm>
            <a:off x="194060" y="2968467"/>
            <a:ext cx="1179668" cy="10422779"/>
          </a:xfrm>
          <a:prstGeom prst="rect">
            <a:avLst/>
          </a:prstGeom>
          <a:solidFill>
            <a:srgbClr val="FFFFFF"/>
          </a:solidFill>
          <a:ln w="12700">
            <a:miter lim="400000"/>
          </a:ln>
        </p:spPr>
        <p:txBody>
          <a:bodyPr lIns="50800" tIns="50800" rIns="50800" bIns="50800" anchor="ctr"/>
          <a:lstStyle/>
          <a:p>
            <a:pPr algn="l" defTabSz="457200">
              <a:defRPr sz="1200"/>
            </a:pPr>
          </a:p>
        </p:txBody>
      </p:sp>
      <p:sp>
        <p:nvSpPr>
          <p:cNvPr id="1511" name="Найдите в известной советской комедии киноляп."/>
          <p:cNvSpPr txBox="1"/>
          <p:nvPr/>
        </p:nvSpPr>
        <p:spPr>
          <a:xfrm>
            <a:off x="2171401" y="2893153"/>
            <a:ext cx="20852984" cy="1041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914400">
              <a:defRPr sz="6800"/>
            </a:lvl1pPr>
          </a:lstStyle>
          <a:p>
            <a:pPr/>
            <a:r>
              <a:t>Найдите в известной советской комедии киноляп.</a:t>
            </a:r>
          </a:p>
        </p:txBody>
      </p:sp>
      <p:sp>
        <p:nvSpPr>
          <p:cNvPr id="1512" name="Ответ: Рыцарь был без головы, а стал с головой."/>
          <p:cNvSpPr txBox="1"/>
          <p:nvPr/>
        </p:nvSpPr>
        <p:spPr>
          <a:xfrm>
            <a:off x="17781044" y="5711695"/>
            <a:ext cx="5273440" cy="535010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914400">
              <a:defRPr b="1" sz="6900">
                <a:latin typeface="Helvetica Neue"/>
                <a:ea typeface="Helvetica Neue"/>
                <a:cs typeface="Helvetica Neue"/>
                <a:sym typeface="Helvetica Neue"/>
              </a:defRPr>
            </a:pPr>
            <a:r>
              <a:t>Ответ</a:t>
            </a:r>
            <a:r>
              <a:rPr b="0"/>
              <a:t>: Рыцарь был без головы, а стал с головой.</a:t>
            </a:r>
          </a:p>
        </p:txBody>
      </p:sp>
      <p:pic>
        <p:nvPicPr>
          <p:cNvPr id="1513" name="ИванВасильевич2.mp4" descr="ИванВасильевич2.mp4"/>
          <p:cNvPicPr>
            <a:picLocks noChangeAspect="0"/>
          </p:cNvPicPr>
          <p:nvPr>
            <a:videoFile r:link="rId5"/>
            <p:extLst>
              <p:ext uri="{DAA4B4D4-6D71-4841-9C94-3DE7FCFB9230}">
                <p14:media xmlns:p14="http://schemas.microsoft.com/office/powerpoint/2010/main" r:embed="rId6"/>
              </p:ext>
            </p:extLst>
          </p:nvPr>
        </p:nvPicPr>
        <p:blipFill>
          <a:blip r:embed="rId7">
            <a:extLst/>
          </a:blip>
          <a:stretch>
            <a:fillRect/>
          </a:stretch>
        </p:blipFill>
        <p:spPr>
          <a:xfrm>
            <a:off x="1627456" y="4448330"/>
            <a:ext cx="15174119" cy="8535442"/>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 grpId="1" fill="hold">
                                  <p:stCondLst>
                                    <p:cond delay="0"/>
                                  </p:stCondLst>
                                  <p:iterate type="el" backwards="0">
                                    <p:tmAbs val="0"/>
                                  </p:iterate>
                                  <p:childTnLst>
                                    <p:set>
                                      <p:cBhvr>
                                        <p:cTn id="6" fill="hold"/>
                                        <p:tgtEl>
                                          <p:spTgt spid="1513"/>
                                        </p:tgtEl>
                                        <p:attrNameLst>
                                          <p:attrName>style.visibility</p:attrName>
                                        </p:attrNameLst>
                                      </p:cBhvr>
                                      <p:to>
                                        <p:strVal val="visible"/>
                                      </p:to>
                                    </p:set>
                                    <p:anim calcmode="lin" valueType="num">
                                      <p:cBhvr>
                                        <p:cTn id="7" dur="500" fill="hold"/>
                                        <p:tgtEl>
                                          <p:spTgt spid="1513"/>
                                        </p:tgtEl>
                                        <p:attrNameLst>
                                          <p:attrName>ppt_x</p:attrName>
                                        </p:attrNameLst>
                                      </p:cBhvr>
                                      <p:tavLst>
                                        <p:tav tm="0">
                                          <p:val>
                                            <p:strVal val="0-#ppt_w/2"/>
                                          </p:val>
                                        </p:tav>
                                        <p:tav tm="100000">
                                          <p:val>
                                            <p:strVal val="#ppt_x"/>
                                          </p:val>
                                        </p:tav>
                                      </p:tavLst>
                                    </p:anim>
                                    <p:anim calcmode="lin" valueType="num">
                                      <p:cBhvr>
                                        <p:cTn id="8" dur="500" fill="hold"/>
                                        <p:tgtEl>
                                          <p:spTgt spid="151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Class="mediacall" nodeType="afterEffect" presetSubtype="0" presetID="1" grpId="2" fill="hold">
                                  <p:stCondLst>
                                    <p:cond delay="0"/>
                                  </p:stCondLst>
                                  <p:childTnLst>
                                    <p:cmd type="call" cmd="playFrom(0.0)">
                                      <p:cBhvr>
                                        <p:cTn id="11" dur="9008" fill="hold"/>
                                        <p:tgtEl>
                                          <p:spTgt spid="1513"/>
                                        </p:tgtEl>
                                      </p:cBhvr>
                                    </p:cmd>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8" presetID="2" grpId="3" fill="hold">
                                  <p:stCondLst>
                                    <p:cond delay="0"/>
                                  </p:stCondLst>
                                  <p:iterate type="el" backwards="0">
                                    <p:tmAbs val="0"/>
                                  </p:iterate>
                                  <p:childTnLst>
                                    <p:set>
                                      <p:cBhvr>
                                        <p:cTn id="15" fill="hold"/>
                                        <p:tgtEl>
                                          <p:spTgt spid="1512"/>
                                        </p:tgtEl>
                                        <p:attrNameLst>
                                          <p:attrName>style.visibility</p:attrName>
                                        </p:attrNameLst>
                                      </p:cBhvr>
                                      <p:to>
                                        <p:strVal val="visible"/>
                                      </p:to>
                                    </p:set>
                                    <p:anim calcmode="lin" valueType="num">
                                      <p:cBhvr>
                                        <p:cTn id="16" dur="1000" fill="hold"/>
                                        <p:tgtEl>
                                          <p:spTgt spid="1512"/>
                                        </p:tgtEl>
                                        <p:attrNameLst>
                                          <p:attrName>ppt_x</p:attrName>
                                        </p:attrNameLst>
                                      </p:cBhvr>
                                      <p:tavLst>
                                        <p:tav tm="0">
                                          <p:val>
                                            <p:strVal val="0-#ppt_w/2"/>
                                          </p:val>
                                        </p:tav>
                                        <p:tav tm="100000">
                                          <p:val>
                                            <p:strVal val="#ppt_x"/>
                                          </p:val>
                                        </p:tav>
                                      </p:tavLst>
                                    </p:anim>
                                    <p:anim calcmode="lin" valueType="num">
                                      <p:cBhvr>
                                        <p:cTn id="17" dur="1000" fill="hold"/>
                                        <p:tgtEl>
                                          <p:spTgt spid="15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18" fill="hold" display="0">
                  <p:stCondLst>
                    <p:cond delay="indefinite"/>
                  </p:stCondLst>
                </p:cTn>
                <p:tgtEl>
                  <p:spTgt spid="1513"/>
                </p:tgtEl>
              </p:cMediaNode>
            </p:video>
          </p:childTnLst>
        </p:cTn>
      </p:par>
    </p:tnLst>
    <p:bldLst>
      <p:bldP build="whole" bldLvl="1" animBg="1" rev="0" advAuto="0" spid="1512" grpId="3"/>
      <p:bldP build="whole" bldLvl="1" animBg="1" rev="0" advAuto="0" spid="1513" grpId="1"/>
    </p:bldLst>
  </p:timing>
</p:sld>
</file>

<file path=ppt/slides/slide7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15"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516"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517" name="Вопрос 6"/>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6</a:t>
            </a:r>
          </a:p>
        </p:txBody>
      </p:sp>
      <p:sp>
        <p:nvSpPr>
          <p:cNvPr id="1518"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19"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20"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21"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22"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23"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24"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525" name="Раунд 3"/>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3</a:t>
            </a:r>
          </a:p>
        </p:txBody>
      </p:sp>
      <p:sp>
        <p:nvSpPr>
          <p:cNvPr id="1526" name="Вопрос 6"/>
          <p:cNvSpPr txBox="1"/>
          <p:nvPr/>
        </p:nvSpPr>
        <p:spPr>
          <a:xfrm>
            <a:off x="9717374" y="1358900"/>
            <a:ext cx="5761038" cy="1346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6</a:t>
            </a:r>
          </a:p>
        </p:txBody>
      </p:sp>
      <p:pic>
        <p:nvPicPr>
          <p:cNvPr id="1527"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528" name="Ответ: Ненавидит."/>
          <p:cNvSpPr txBox="1"/>
          <p:nvPr/>
        </p:nvSpPr>
        <p:spPr>
          <a:xfrm>
            <a:off x="5453844" y="11447899"/>
            <a:ext cx="14288098" cy="13233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914400">
              <a:defRPr b="1" sz="8100"/>
            </a:pPr>
            <a:r>
              <a:t>Ответ</a:t>
            </a:r>
            <a:r>
              <a:rPr b="0"/>
              <a:t>: Ненавидит.</a:t>
            </a:r>
          </a:p>
        </p:txBody>
      </p:sp>
      <p:sp>
        <p:nvSpPr>
          <p:cNvPr id="1529" name="Какую фразу мы спрятали?"/>
          <p:cNvSpPr txBox="1"/>
          <p:nvPr/>
        </p:nvSpPr>
        <p:spPr>
          <a:xfrm>
            <a:off x="2145523" y="5812311"/>
            <a:ext cx="20025050" cy="1178053"/>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914400">
              <a:defRPr sz="8000">
                <a:latin typeface="Helvetica Neue"/>
                <a:ea typeface="Helvetica Neue"/>
                <a:cs typeface="Helvetica Neue"/>
                <a:sym typeface="Helvetica Neue"/>
              </a:defRPr>
            </a:lvl1pPr>
          </a:lstStyle>
          <a:p>
            <a:pPr/>
            <a:r>
              <a:t>Какую фразу мы спрятали?</a:t>
            </a:r>
          </a:p>
        </p:txBody>
      </p:sp>
      <p:pic>
        <p:nvPicPr>
          <p:cNvPr id="1530" name="Квиз 90е.mp3" descr="Квиз 90е.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14947255" y="6302183"/>
            <a:ext cx="571501" cy="571501"/>
          </a:xfrm>
          <a:prstGeom prst="rect">
            <a:avLst/>
          </a:prstGeom>
          <a:ln w="12700">
            <a:miter lim="400000"/>
          </a:ln>
        </p:spPr>
      </p:pic>
      <p:pic>
        <p:nvPicPr>
          <p:cNvPr id="1531" name="7118d1d49781bf.mp3" descr="7118d1d49781bf.mp3"/>
          <p:cNvPicPr>
            <a:picLocks noChangeAspect="0"/>
          </p:cNvPicPr>
          <p:nvPr>
            <a:audioFile r:link="rId8"/>
            <p:extLst>
              <p:ext uri="{DAA4B4D4-6D71-4841-9C94-3DE7FCFB9230}">
                <p14:media xmlns:p14="http://schemas.microsoft.com/office/powerpoint/2010/main" r:embed="rId9"/>
              </p:ext>
            </p:extLst>
          </p:nvPr>
        </p:nvPicPr>
        <p:blipFill>
          <a:blip r:embed="rId7">
            <a:extLst/>
          </a:blip>
          <a:stretch>
            <a:fillRect/>
          </a:stretch>
        </p:blipFill>
        <p:spPr>
          <a:xfrm>
            <a:off x="4954652" y="3899506"/>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7843128" fill="hold"/>
                                        <p:tgtEl>
                                          <p:spTgt spid="1530"/>
                                        </p:tgtEl>
                                      </p:cBhvr>
                                    </p:cmd>
                                  </p:childTnLst>
                                </p:cTn>
                              </p:par>
                            </p:childTnLst>
                          </p:cTn>
                        </p:par>
                      </p:childTnLst>
                    </p:cTn>
                  </p:par>
                  <p:par>
                    <p:cTn id="7" fill="hold">
                      <p:stCondLst>
                        <p:cond delay="indefinite"/>
                      </p:stCondLst>
                      <p:childTnLst>
                        <p:par>
                          <p:cTn id="8" fill="hold">
                            <p:stCondLst>
                              <p:cond delay="0"/>
                            </p:stCondLst>
                            <p:childTnLst>
                              <p:par>
                                <p:cTn id="9" presetClass="mediacall" nodeType="clickEffect" presetSubtype="0" presetID="1" grpId="2" fill="hold">
                                  <p:stCondLst>
                                    <p:cond delay="0"/>
                                  </p:stCondLst>
                                  <p:childTnLst>
                                    <p:cmd type="call" cmd="playFrom(0.0)">
                                      <p:cBhvr>
                                        <p:cTn id="10" dur="15926013" fill="hold"/>
                                        <p:tgtEl>
                                          <p:spTgt spid="1531"/>
                                        </p:tgtEl>
                                      </p:cBhvr>
                                    </p:cmd>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 grpId="3" fill="hold">
                                  <p:stCondLst>
                                    <p:cond delay="0"/>
                                  </p:stCondLst>
                                  <p:iterate type="el" backwards="0">
                                    <p:tmAbs val="0"/>
                                  </p:iterate>
                                  <p:childTnLst>
                                    <p:set>
                                      <p:cBhvr>
                                        <p:cTn id="14" fill="hold"/>
                                        <p:tgtEl>
                                          <p:spTgt spid="1528"/>
                                        </p:tgtEl>
                                        <p:attrNameLst>
                                          <p:attrName>style.visibility</p:attrName>
                                        </p:attrNameLst>
                                      </p:cBhvr>
                                      <p:to>
                                        <p:strVal val="visible"/>
                                      </p:to>
                                    </p:set>
                                    <p:anim calcmode="lin" valueType="num">
                                      <p:cBhvr>
                                        <p:cTn id="15" dur="1000" fill="hold"/>
                                        <p:tgtEl>
                                          <p:spTgt spid="1528"/>
                                        </p:tgtEl>
                                        <p:attrNameLst>
                                          <p:attrName>ppt_x</p:attrName>
                                        </p:attrNameLst>
                                      </p:cBhvr>
                                      <p:tavLst>
                                        <p:tav tm="0">
                                          <p:val>
                                            <p:strVal val="0-#ppt_w/2"/>
                                          </p:val>
                                        </p:tav>
                                        <p:tav tm="100000">
                                          <p:val>
                                            <p:strVal val="#ppt_x"/>
                                          </p:val>
                                        </p:tav>
                                      </p:tavLst>
                                    </p:anim>
                                    <p:anim calcmode="lin" valueType="num">
                                      <p:cBhvr>
                                        <p:cTn id="16" dur="1000" fill="hold"/>
                                        <p:tgtEl>
                                          <p:spTgt spid="15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7" fill="hold" display="0">
                  <p:stCondLst>
                    <p:cond delay="indefinite"/>
                  </p:stCondLst>
                </p:cTn>
                <p:tgtEl>
                  <p:spTgt spid="1531"/>
                </p:tgtEl>
              </p:cMediaNode>
            </p:audio>
            <p:audio isNarration="0">
              <p:cMediaNode mute="0" showWhenStopped="0" numSld="1" vol="100000">
                <p:cTn id="18" fill="hold" display="0">
                  <p:stCondLst>
                    <p:cond delay="indefinite"/>
                  </p:stCondLst>
                </p:cTn>
                <p:tgtEl>
                  <p:spTgt spid="1530"/>
                </p:tgtEl>
              </p:cMediaNode>
            </p:audio>
          </p:childTnLst>
        </p:cTn>
      </p:par>
    </p:tnLst>
    <p:bldLst>
      <p:bldP build="whole" bldLvl="1" animBg="1" rev="0" advAuto="0" spid="1528" grpId="3"/>
    </p:bldLst>
  </p:timing>
</p:sld>
</file>

<file path=ppt/slides/slide7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C9D0"/>
        </a:solidFill>
      </p:bgPr>
    </p:bg>
    <p:spTree>
      <p:nvGrpSpPr>
        <p:cNvPr id="1" name=""/>
        <p:cNvGrpSpPr/>
        <p:nvPr/>
      </p:nvGrpSpPr>
      <p:grpSpPr>
        <a:xfrm>
          <a:off x="0" y="0"/>
          <a:ext cx="0" cy="0"/>
          <a:chOff x="0" y="0"/>
          <a:chExt cx="0" cy="0"/>
        </a:xfrm>
      </p:grpSpPr>
      <p:pic>
        <p:nvPicPr>
          <p:cNvPr id="1533"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1534"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1535"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1536" name="ЧУТЬ-ЧУТЬ ПОДОЖДЕМ!"/>
          <p:cNvSpPr txBox="1"/>
          <p:nvPr/>
        </p:nvSpPr>
        <p:spPr>
          <a:xfrm>
            <a:off x="2768500" y="177961"/>
            <a:ext cx="7291387" cy="243966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algn="l" defTabSz="2438400">
              <a:lnSpc>
                <a:spcPct val="90000"/>
              </a:lnSpc>
              <a:defRPr sz="7400">
                <a:solidFill>
                  <a:srgbClr val="FFFFFF"/>
                </a:solidFill>
                <a:latin typeface="Impact"/>
                <a:ea typeface="Impact"/>
                <a:cs typeface="Impact"/>
                <a:sym typeface="Impact"/>
              </a:defRPr>
            </a:lvl1pPr>
          </a:lstStyle>
          <a:p>
            <a:pPr/>
            <a:r>
              <a:t>ЧУТЬ-ЧУТЬ ПОДОЖДЕМ!</a:t>
            </a:r>
          </a:p>
        </p:txBody>
      </p:sp>
      <p:sp>
        <p:nvSpPr>
          <p:cNvPr id="1537" name="МЫ  СЧИТАЕМ…"/>
          <p:cNvSpPr txBox="1"/>
          <p:nvPr/>
        </p:nvSpPr>
        <p:spPr>
          <a:xfrm>
            <a:off x="2838777" y="3409538"/>
            <a:ext cx="7150833" cy="9474195"/>
          </a:xfrm>
          <a:prstGeom prst="rect">
            <a:avLst/>
          </a:prstGeom>
          <a:solidFill>
            <a:srgbClr val="F80083"/>
          </a:solidFill>
          <a:ln w="12700">
            <a:miter lim="400000"/>
          </a:ln>
          <a:extLst>
            <a:ext uri="{C572A759-6A51-4108-AA02-DFA0A04FC94B}">
              <ma14:wrappingTextBoxFlag xmlns:ma14="http://schemas.microsoft.com/office/mac/drawingml/2011/main" val="1"/>
            </a:ext>
          </a:extLst>
        </p:spPr>
        <p:txBody>
          <a:bodyPr lIns="121917" tIns="121917" rIns="121917" bIns="121917" anchor="ctr">
            <a:spAutoFit/>
          </a:bodyPr>
          <a:lstStyle/>
          <a:p>
            <a:pPr algn="l" defTabSz="2438400">
              <a:lnSpc>
                <a:spcPct val="90000"/>
              </a:lnSpc>
              <a:defRPr sz="13000">
                <a:solidFill>
                  <a:srgbClr val="FFFFFF"/>
                </a:solidFill>
                <a:latin typeface="Impact"/>
                <a:ea typeface="Impact"/>
                <a:cs typeface="Impact"/>
                <a:sym typeface="Impact"/>
              </a:defRPr>
            </a:pPr>
            <a:r>
              <a:t>МЫ </a:t>
            </a:r>
            <a:br/>
            <a:r>
              <a:t>СЧИТАЕМ</a:t>
            </a:r>
          </a:p>
          <a:p>
            <a:pPr algn="l" defTabSz="2438400">
              <a:lnSpc>
                <a:spcPct val="90000"/>
              </a:lnSpc>
              <a:defRPr sz="13000">
                <a:solidFill>
                  <a:srgbClr val="FFFFFF"/>
                </a:solidFill>
                <a:latin typeface="Impact"/>
                <a:ea typeface="Impact"/>
                <a:cs typeface="Impact"/>
                <a:sym typeface="Impact"/>
              </a:defRPr>
            </a:pPr>
            <a:r>
              <a:t>РЕ-</a:t>
            </a:r>
          </a:p>
          <a:p>
            <a:pPr algn="l" defTabSz="2438400">
              <a:lnSpc>
                <a:spcPct val="90000"/>
              </a:lnSpc>
              <a:defRPr sz="13000">
                <a:solidFill>
                  <a:srgbClr val="FFFFFF"/>
                </a:solidFill>
                <a:latin typeface="Impact"/>
                <a:ea typeface="Impact"/>
                <a:cs typeface="Impact"/>
                <a:sym typeface="Impact"/>
              </a:defRPr>
            </a:pPr>
            <a:r>
              <a:t>ЗУЛЬ-</a:t>
            </a:r>
          </a:p>
          <a:p>
            <a:pPr algn="l" defTabSz="2438400">
              <a:lnSpc>
                <a:spcPct val="90000"/>
              </a:lnSpc>
              <a:defRPr sz="13000">
                <a:solidFill>
                  <a:srgbClr val="FFFFFF"/>
                </a:solidFill>
                <a:latin typeface="Impact"/>
                <a:ea typeface="Impact"/>
                <a:cs typeface="Impact"/>
                <a:sym typeface="Impact"/>
              </a:defRPr>
            </a:pPr>
            <a:r>
              <a:t>ТАТЫ</a:t>
            </a:r>
          </a:p>
        </p:txBody>
      </p:sp>
      <p:pic>
        <p:nvPicPr>
          <p:cNvPr id="1538" name="перерыв после 3.gif" descr="перерыв после 3.gif"/>
          <p:cNvPicPr>
            <a:picLocks noChangeAspect="0"/>
          </p:cNvPicPr>
          <p:nvPr/>
        </p:nvPicPr>
        <p:blipFill>
          <a:blip r:embed="rId4">
            <a:extLst/>
          </a:blip>
          <a:stretch>
            <a:fillRect/>
          </a:stretch>
        </p:blipFill>
        <p:spPr>
          <a:xfrm>
            <a:off x="10513272" y="4361209"/>
            <a:ext cx="13406717" cy="7570852"/>
          </a:xfrm>
          <a:prstGeom prst="rect">
            <a:avLst/>
          </a:prstGeom>
          <a:ln w="12700">
            <a:miter lim="400000"/>
          </a:ln>
        </p:spPr>
      </p:pic>
      <p:sp>
        <p:nvSpPr>
          <p:cNvPr id="1539"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spTree>
  </p:cSld>
  <p:clrMapOvr>
    <a:masterClrMapping/>
  </p:clrMapOvr>
  <p:transition xmlns:p14="http://schemas.microsoft.com/office/powerpoint/2010/main" spd="med" advClick="1"/>
</p:sld>
</file>

<file path=ppt/slides/slide7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41" name="Ногу свело - Рамамбахара мамбурум.mp3" descr="Ногу свело - Рамамбахара мамбурум.mp3"/>
          <p:cNvPicPr>
            <a:picLocks noChangeAspect="0"/>
          </p:cNvPicPr>
          <p:nvPr>
            <a:audioFile r:link="rId2"/>
            <p:extLst>
              <p:ext uri="{DAA4B4D4-6D71-4841-9C94-3DE7FCFB9230}">
                <p14:media xmlns:p14="http://schemas.microsoft.com/office/powerpoint/2010/main" r:embed="rId3"/>
              </p:ext>
            </p:extLst>
          </p:nvPr>
        </p:nvPicPr>
        <p:blipFill>
          <a:blip r:embed="rId4">
            <a:extLst/>
          </a:blip>
          <a:stretch>
            <a:fillRect/>
          </a:stretch>
        </p:blipFill>
        <p:spPr>
          <a:xfrm>
            <a:off x="18562339" y="2384722"/>
            <a:ext cx="571501" cy="571501"/>
          </a:xfrm>
          <a:prstGeom prst="rect">
            <a:avLst/>
          </a:prstGeom>
          <a:ln w="12700">
            <a:miter lim="400000"/>
          </a:ln>
        </p:spPr>
      </p:pic>
      <p:graphicFrame>
        <p:nvGraphicFramePr>
          <p:cNvPr id="1542" name="Таблица"/>
          <p:cNvGraphicFramePr/>
          <p:nvPr/>
        </p:nvGraphicFramePr>
        <p:xfrm>
          <a:off x="1148739" y="809871"/>
          <a:ext cx="22099222" cy="12108957"/>
        </p:xfrm>
        <a:graphic xmlns:a="http://schemas.openxmlformats.org/drawingml/2006/main">
          <a:graphicData uri="http://schemas.openxmlformats.org/drawingml/2006/table">
            <a:tbl>
              <a:tblPr firstCol="0" firstRow="1" lastCol="0" lastRow="0" bandCol="0" bandRow="0" rtl="0">
                <a:tableStyleId>{4C3C2611-4C71-4FC5-86AE-919BDF0F9419}</a:tableStyleId>
              </a:tblPr>
              <a:tblGrid>
                <a:gridCol w="2116519"/>
                <a:gridCol w="5639737"/>
                <a:gridCol w="2166740"/>
                <a:gridCol w="1780692"/>
                <a:gridCol w="1770098"/>
                <a:gridCol w="1869562"/>
                <a:gridCol w="1910614"/>
                <a:gridCol w="2045685"/>
                <a:gridCol w="2786872"/>
              </a:tblGrid>
              <a:tr h="4154561">
                <a:tc>
                  <a:txBody>
                    <a:bodyPr/>
                    <a:lstStyle/>
                    <a:p>
                      <a:pPr algn="ctr" defTabSz="914400">
                        <a:defRPr b="0" sz="1800">
                          <a:solidFill>
                            <a:srgbClr val="000000"/>
                          </a:solidFill>
                        </a:defRPr>
                      </a:pPr>
                      <a:r>
                        <a:rPr b="1" sz="3300">
                          <a:solidFill>
                            <a:srgbClr val="FFFFFF"/>
                          </a:solidFill>
                          <a:latin typeface="+mn-lt"/>
                          <a:ea typeface="+mn-ea"/>
                          <a:cs typeface="+mn-cs"/>
                        </a:rPr>
                        <a:t>Место</a:t>
                      </a:r>
                    </a:p>
                  </a:txBody>
                  <a:tcPr marL="50800" marR="50800" marT="50800" marB="50800" anchor="ctr" anchorCtr="0" horzOverflow="overflow">
                    <a:lnL w="12700">
                      <a:solidFill>
                        <a:srgbClr val="62C1DD"/>
                      </a:solidFill>
                      <a:custDash>
                        <a:ds d="200000" sp="200000"/>
                      </a:custDash>
                      <a:miter lim="400000"/>
                    </a:lnL>
                    <a:lnR w="12700">
                      <a:solidFill>
                        <a:srgbClr val="3797C6"/>
                      </a:solidFill>
                      <a:custDash>
                        <a:ds d="200000" sp="200000"/>
                      </a:custDash>
                      <a:miter lim="400000"/>
                    </a:lnR>
                    <a:lnT w="12700">
                      <a:solidFill>
                        <a:srgbClr val="62C1DD"/>
                      </a:solidFill>
                      <a:custDash>
                        <a:ds d="200000" sp="200000"/>
                      </a:custDash>
                      <a:miter lim="400000"/>
                    </a:lnT>
                    <a:lnB w="12700">
                      <a:solidFill>
                        <a:srgbClr val="3797C6"/>
                      </a:solidFill>
                      <a:custDash>
                        <a:ds d="200000" sp="200000"/>
                      </a:custDash>
                      <a:miter lim="400000"/>
                    </a:lnB>
                    <a:solidFill>
                      <a:srgbClr val="62C1DD"/>
                    </a:solidFill>
                  </a:tcPr>
                </a:tc>
                <a:tc>
                  <a:txBody>
                    <a:bodyPr/>
                    <a:lstStyle/>
                    <a:p>
                      <a:pPr algn="ctr" defTabSz="914400">
                        <a:defRPr b="0" sz="1800">
                          <a:solidFill>
                            <a:srgbClr val="000000"/>
                          </a:solidFill>
                        </a:defRPr>
                      </a:pPr>
                      <a:r>
                        <a:rPr b="1" sz="3300">
                          <a:solidFill>
                            <a:srgbClr val="FFFFFF"/>
                          </a:solidFill>
                          <a:latin typeface="+mn-lt"/>
                          <a:ea typeface="+mn-ea"/>
                          <a:cs typeface="+mn-cs"/>
                        </a:rPr>
                        <a:t>Команда</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62C1DD"/>
                      </a:solidFill>
                      <a:custDash>
                        <a:ds d="200000" sp="200000"/>
                      </a:custDash>
                      <a:miter lim="400000"/>
                    </a:lnT>
                    <a:lnB w="12700">
                      <a:solidFill>
                        <a:srgbClr val="3797C6"/>
                      </a:solidFill>
                      <a:custDash>
                        <a:ds d="200000" sp="200000"/>
                      </a:custDash>
                      <a:miter lim="400000"/>
                    </a:lnB>
                    <a:solidFill>
                      <a:srgbClr val="62C1DD"/>
                    </a:solidFill>
                  </a:tcPr>
                </a:tc>
                <a:tc>
                  <a:txBody>
                    <a:bodyPr/>
                    <a:lstStyle/>
                    <a:p>
                      <a:pPr algn="ctr" defTabSz="914400">
                        <a:defRPr b="0" sz="1800">
                          <a:solidFill>
                            <a:srgbClr val="000000"/>
                          </a:solidFill>
                        </a:defRPr>
                      </a:pPr>
                      <a:r>
                        <a:rPr b="1" sz="3300">
                          <a:solidFill>
                            <a:srgbClr val="FFFFFF"/>
                          </a:solidFill>
                          <a:latin typeface="+mn-lt"/>
                          <a:ea typeface="+mn-ea"/>
                          <a:cs typeface="+mn-cs"/>
                        </a:rPr>
                        <a:t>Раунд 1</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62C1DD"/>
                      </a:solidFill>
                      <a:custDash>
                        <a:ds d="200000" sp="200000"/>
                      </a:custDash>
                      <a:miter lim="400000"/>
                    </a:lnT>
                    <a:lnB w="12700">
                      <a:solidFill>
                        <a:srgbClr val="3797C6"/>
                      </a:solidFill>
                      <a:custDash>
                        <a:ds d="200000" sp="200000"/>
                      </a:custDash>
                      <a:miter lim="400000"/>
                    </a:lnB>
                    <a:solidFill>
                      <a:srgbClr val="62C1DD"/>
                    </a:solidFill>
                  </a:tcPr>
                </a:tc>
                <a:tc>
                  <a:txBody>
                    <a:bodyPr/>
                    <a:lstStyle/>
                    <a:p>
                      <a:pPr algn="ctr" defTabSz="914400">
                        <a:defRPr b="0" sz="1800">
                          <a:solidFill>
                            <a:srgbClr val="000000"/>
                          </a:solidFill>
                        </a:defRPr>
                      </a:pPr>
                      <a:r>
                        <a:rPr b="1" sz="3300">
                          <a:solidFill>
                            <a:srgbClr val="FFFFFF"/>
                          </a:solidFill>
                          <a:latin typeface="+mn-lt"/>
                          <a:ea typeface="+mn-ea"/>
                          <a:cs typeface="+mn-cs"/>
                        </a:rPr>
                        <a:t>Раунд 2</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62C1DD"/>
                      </a:solidFill>
                      <a:custDash>
                        <a:ds d="200000" sp="200000"/>
                      </a:custDash>
                      <a:miter lim="400000"/>
                    </a:lnT>
                    <a:lnB w="12700">
                      <a:solidFill>
                        <a:srgbClr val="3797C6"/>
                      </a:solidFill>
                      <a:custDash>
                        <a:ds d="200000" sp="200000"/>
                      </a:custDash>
                      <a:miter lim="400000"/>
                    </a:lnB>
                    <a:solidFill>
                      <a:srgbClr val="62C1DD"/>
                    </a:solidFill>
                  </a:tcPr>
                </a:tc>
                <a:tc>
                  <a:txBody>
                    <a:bodyPr/>
                    <a:lstStyle/>
                    <a:p>
                      <a:pPr algn="ctr" defTabSz="914400">
                        <a:defRPr b="0" sz="1800">
                          <a:solidFill>
                            <a:srgbClr val="000000"/>
                          </a:solidFill>
                        </a:defRPr>
                      </a:pPr>
                      <a:r>
                        <a:rPr b="1" sz="3300">
                          <a:solidFill>
                            <a:srgbClr val="FFFFFF"/>
                          </a:solidFill>
                          <a:latin typeface="+mn-lt"/>
                          <a:ea typeface="+mn-ea"/>
                          <a:cs typeface="+mn-cs"/>
                        </a:rPr>
                        <a:t>Раунд 3</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62C1DD"/>
                      </a:solidFill>
                      <a:custDash>
                        <a:ds d="200000" sp="200000"/>
                      </a:custDash>
                      <a:miter lim="400000"/>
                    </a:lnT>
                    <a:lnB w="12700">
                      <a:solidFill>
                        <a:srgbClr val="3797C6"/>
                      </a:solidFill>
                      <a:custDash>
                        <a:ds d="200000" sp="200000"/>
                      </a:custDash>
                      <a:miter lim="400000"/>
                    </a:lnB>
                    <a:solidFill>
                      <a:srgbClr val="62C1DD"/>
                    </a:solidFill>
                  </a:tcPr>
                </a:tc>
                <a:tc>
                  <a:txBody>
                    <a:bodyPr/>
                    <a:lstStyle/>
                    <a:p>
                      <a:pPr algn="ctr" defTabSz="914400">
                        <a:defRPr b="0" sz="1800">
                          <a:solidFill>
                            <a:srgbClr val="000000"/>
                          </a:solidFill>
                        </a:defRPr>
                      </a:pPr>
                      <a:r>
                        <a:rPr b="1" sz="3300">
                          <a:solidFill>
                            <a:srgbClr val="FFFFFF"/>
                          </a:solidFill>
                          <a:latin typeface="+mn-lt"/>
                          <a:ea typeface="+mn-ea"/>
                          <a:cs typeface="+mn-cs"/>
                        </a:rPr>
                        <a:t>Раунд 4</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62C1DD"/>
                      </a:solidFill>
                      <a:custDash>
                        <a:ds d="200000" sp="200000"/>
                      </a:custDash>
                      <a:miter lim="400000"/>
                    </a:lnT>
                    <a:lnB w="12700">
                      <a:solidFill>
                        <a:srgbClr val="3797C6"/>
                      </a:solidFill>
                      <a:custDash>
                        <a:ds d="200000" sp="200000"/>
                      </a:custDash>
                      <a:miter lim="400000"/>
                    </a:lnB>
                    <a:solidFill>
                      <a:srgbClr val="62C1DD"/>
                    </a:solidFill>
                  </a:tcPr>
                </a:tc>
                <a:tc>
                  <a:txBody>
                    <a:bodyPr/>
                    <a:lstStyle/>
                    <a:p>
                      <a:pPr algn="ctr" defTabSz="914400">
                        <a:defRPr b="0" sz="1800">
                          <a:solidFill>
                            <a:srgbClr val="000000"/>
                          </a:solidFill>
                        </a:defRPr>
                      </a:pPr>
                      <a:r>
                        <a:rPr b="1" sz="3300">
                          <a:solidFill>
                            <a:srgbClr val="FFFFFF"/>
                          </a:solidFill>
                          <a:latin typeface="+mn-lt"/>
                          <a:ea typeface="+mn-ea"/>
                          <a:cs typeface="+mn-cs"/>
                        </a:rPr>
                        <a:t>Раунд 5</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62C1DD"/>
                      </a:solidFill>
                      <a:custDash>
                        <a:ds d="200000" sp="200000"/>
                      </a:custDash>
                      <a:miter lim="400000"/>
                    </a:lnT>
                    <a:lnB w="12700">
                      <a:solidFill>
                        <a:srgbClr val="3797C6"/>
                      </a:solidFill>
                      <a:custDash>
                        <a:ds d="200000" sp="200000"/>
                      </a:custDash>
                      <a:miter lim="400000"/>
                    </a:lnB>
                    <a:solidFill>
                      <a:srgbClr val="62C1DD"/>
                    </a:solidFill>
                  </a:tcPr>
                </a:tc>
                <a:tc>
                  <a:txBody>
                    <a:bodyPr/>
                    <a:lstStyle/>
                    <a:p>
                      <a:pPr algn="ctr" defTabSz="914400">
                        <a:defRPr b="0" sz="1800">
                          <a:solidFill>
                            <a:srgbClr val="000000"/>
                          </a:solidFill>
                        </a:defRPr>
                      </a:pPr>
                      <a:r>
                        <a:rPr b="1" sz="3300">
                          <a:solidFill>
                            <a:srgbClr val="FFFFFF"/>
                          </a:solidFill>
                          <a:latin typeface="+mn-lt"/>
                          <a:ea typeface="+mn-ea"/>
                          <a:cs typeface="+mn-cs"/>
                        </a:rPr>
                        <a:t>Раунд 6</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62C1DD"/>
                      </a:solidFill>
                      <a:custDash>
                        <a:ds d="200000" sp="200000"/>
                      </a:custDash>
                      <a:miter lim="400000"/>
                    </a:lnT>
                    <a:lnB w="12700">
                      <a:solidFill>
                        <a:srgbClr val="3797C6"/>
                      </a:solidFill>
                      <a:custDash>
                        <a:ds d="200000" sp="200000"/>
                      </a:custDash>
                      <a:miter lim="400000"/>
                    </a:lnB>
                    <a:solidFill>
                      <a:srgbClr val="62C1DD"/>
                    </a:solidFill>
                  </a:tcPr>
                </a:tc>
                <a:tc>
                  <a:txBody>
                    <a:bodyPr/>
                    <a:lstStyle/>
                    <a:p>
                      <a:pPr algn="ctr" defTabSz="914400">
                        <a:defRPr b="0" sz="1800">
                          <a:solidFill>
                            <a:srgbClr val="000000"/>
                          </a:solidFill>
                        </a:defRPr>
                      </a:pPr>
                      <a:r>
                        <a:rPr b="1" sz="3300">
                          <a:solidFill>
                            <a:srgbClr val="FFFFFF"/>
                          </a:solidFill>
                          <a:latin typeface="+mn-lt"/>
                          <a:ea typeface="+mn-ea"/>
                          <a:cs typeface="+mn-cs"/>
                        </a:rPr>
                        <a:t>Результат</a:t>
                      </a:r>
                    </a:p>
                  </a:txBody>
                  <a:tcPr marL="50800" marR="50800" marT="50800" marB="50800" anchor="ctr" anchorCtr="0" horzOverflow="overflow">
                    <a:lnL w="12700">
                      <a:solidFill>
                        <a:srgbClr val="3797C6"/>
                      </a:solidFill>
                      <a:custDash>
                        <a:ds d="200000" sp="200000"/>
                      </a:custDash>
                      <a:miter lim="400000"/>
                    </a:lnL>
                    <a:lnR w="12700">
                      <a:solidFill>
                        <a:srgbClr val="62C1DD"/>
                      </a:solidFill>
                      <a:custDash>
                        <a:ds d="200000" sp="200000"/>
                      </a:custDash>
                      <a:miter lim="400000"/>
                    </a:lnR>
                    <a:lnT w="12700">
                      <a:solidFill>
                        <a:srgbClr val="62C1DD"/>
                      </a:solidFill>
                      <a:custDash>
                        <a:ds d="200000" sp="200000"/>
                      </a:custDash>
                      <a:miter lim="400000"/>
                    </a:lnT>
                    <a:lnB w="12700">
                      <a:solidFill>
                        <a:srgbClr val="3797C6"/>
                      </a:solidFill>
                      <a:custDash>
                        <a:ds d="200000" sp="200000"/>
                      </a:custDash>
                      <a:miter lim="400000"/>
                    </a:lnB>
                    <a:solidFill>
                      <a:srgbClr val="62C1DD"/>
                    </a:solidFill>
                  </a:tcPr>
                </a:tc>
              </a:tr>
              <a:tr h="2647231">
                <a:tc>
                  <a:txBody>
                    <a:bodyPr/>
                    <a:lstStyle/>
                    <a:p>
                      <a:pPr algn="ctr" defTabSz="914400">
                        <a:defRPr sz="1800"/>
                      </a:pPr>
                      <a:r>
                        <a:rPr sz="4900">
                          <a:latin typeface="+mn-lt"/>
                          <a:ea typeface="+mn-ea"/>
                          <a:cs typeface="+mn-cs"/>
                        </a:rPr>
                        <a:t>1</a:t>
                      </a:r>
                    </a:p>
                  </a:txBody>
                  <a:tcPr marL="50800" marR="50800" marT="50800" marB="50800" anchor="ctr" anchorCtr="0" horzOverflow="overflow">
                    <a:lnL w="12700">
                      <a:solidFill>
                        <a:srgbClr val="62C1DD"/>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ПИКУЛИ</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3797C6"/>
                      </a:solidFill>
                      <a:custDash>
                        <a:ds d="200000" sp="200000"/>
                      </a:custDash>
                      <a:miter lim="400000"/>
                    </a:lnB>
                    <a:solidFill>
                      <a:srgbClr val="FFFFFF"/>
                    </a:solidFill>
                  </a:tcPr>
                </a:tc>
                <a:tc>
                  <a:txBody>
                    <a:bodyPr/>
                    <a:lstStyle/>
                    <a:p>
                      <a:pPr algn="ctr" defTabSz="914400">
                        <a:defRPr sz="1800"/>
                      </a:pPr>
                      <a:r>
                        <a:rPr b="1" sz="4900">
                          <a:latin typeface="+mn-lt"/>
                          <a:ea typeface="+mn-ea"/>
                          <a:cs typeface="+mn-cs"/>
                        </a:rPr>
                        <a:t>4</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3</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4</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3797C6"/>
                      </a:solidFill>
                      <a:custDash>
                        <a:ds d="200000" sp="200000"/>
                      </a:custDash>
                      <a:miter lim="400000"/>
                    </a:lnB>
                    <a:noFill/>
                  </a:tcPr>
                </a:tc>
                <a:tc>
                  <a:txBody>
                    <a:bodyPr/>
                    <a:lstStyle/>
                    <a:p>
                      <a:pPr algn="ctr" defTabSz="914400">
                        <a:defRPr b="1" sz="4900">
                          <a:latin typeface="+mn-lt"/>
                          <a:ea typeface="+mn-ea"/>
                          <a:cs typeface="+mn-cs"/>
                        </a:defRPr>
                      </a:pP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3797C6"/>
                      </a:solidFill>
                      <a:custDash>
                        <a:ds d="200000" sp="200000"/>
                      </a:custDash>
                      <a:miter lim="400000"/>
                    </a:lnB>
                    <a:noFill/>
                  </a:tcPr>
                </a:tc>
                <a:tc>
                  <a:txBody>
                    <a:bodyPr/>
                    <a:lstStyle/>
                    <a:p>
                      <a:pPr algn="ctr" defTabSz="914400">
                        <a:defRPr b="1" sz="4900">
                          <a:latin typeface="+mn-lt"/>
                          <a:ea typeface="+mn-ea"/>
                          <a:cs typeface="+mn-cs"/>
                        </a:defRPr>
                      </a:pP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3797C6"/>
                      </a:solidFill>
                      <a:custDash>
                        <a:ds d="200000" sp="200000"/>
                      </a:custDash>
                      <a:miter lim="400000"/>
                    </a:lnB>
                    <a:noFill/>
                  </a:tcPr>
                </a:tc>
                <a:tc>
                  <a:txBody>
                    <a:bodyPr/>
                    <a:lstStyle/>
                    <a:p>
                      <a:pPr algn="ctr" defTabSz="914400">
                        <a:defRPr b="1" sz="4900">
                          <a:latin typeface="+mn-lt"/>
                          <a:ea typeface="+mn-ea"/>
                          <a:cs typeface="+mn-cs"/>
                        </a:defRPr>
                      </a:pP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11</a:t>
                      </a:r>
                    </a:p>
                  </a:txBody>
                  <a:tcPr marL="50800" marR="50800" marT="50800" marB="50800" anchor="ctr" anchorCtr="0" horzOverflow="overflow">
                    <a:lnL w="12700">
                      <a:solidFill>
                        <a:srgbClr val="3797C6"/>
                      </a:solidFill>
                      <a:custDash>
                        <a:ds d="200000" sp="200000"/>
                      </a:custDash>
                      <a:miter lim="400000"/>
                    </a:lnL>
                    <a:lnR w="12700">
                      <a:solidFill>
                        <a:srgbClr val="62C1DD"/>
                      </a:solidFill>
                      <a:custDash>
                        <a:ds d="200000" sp="200000"/>
                      </a:custDash>
                      <a:miter lim="400000"/>
                    </a:lnR>
                    <a:lnT w="12700">
                      <a:solidFill>
                        <a:srgbClr val="3797C6"/>
                      </a:solidFill>
                      <a:custDash>
                        <a:ds d="200000" sp="200000"/>
                      </a:custDash>
                      <a:miter lim="400000"/>
                    </a:lnT>
                    <a:lnB w="12700">
                      <a:solidFill>
                        <a:srgbClr val="3797C6"/>
                      </a:solidFill>
                      <a:custDash>
                        <a:ds d="200000" sp="200000"/>
                      </a:custDash>
                      <a:miter lim="400000"/>
                    </a:lnB>
                    <a:noFill/>
                  </a:tcPr>
                </a:tc>
              </a:tr>
              <a:tr h="2647231">
                <a:tc>
                  <a:txBody>
                    <a:bodyPr/>
                    <a:lstStyle/>
                    <a:p>
                      <a:pPr algn="ctr" defTabSz="914400">
                        <a:defRPr sz="1800"/>
                      </a:pPr>
                      <a:r>
                        <a:rPr sz="4900">
                          <a:latin typeface="+mn-lt"/>
                          <a:ea typeface="+mn-ea"/>
                          <a:cs typeface="+mn-cs"/>
                        </a:rPr>
                        <a:t>2</a:t>
                      </a:r>
                    </a:p>
                  </a:txBody>
                  <a:tcPr marL="50800" marR="50800" marT="50800" marB="50800" anchor="ctr" anchorCtr="0" horzOverflow="overflow">
                    <a:lnL w="12700">
                      <a:solidFill>
                        <a:srgbClr val="62C1DD"/>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51A7F9"/>
                      </a:solidFill>
                      <a:custDash>
                        <a:ds d="200000" sp="200000"/>
                      </a:custDash>
                      <a:miter lim="400000"/>
                    </a:lnB>
                    <a:noFill/>
                  </a:tcPr>
                </a:tc>
                <a:tc>
                  <a:txBody>
                    <a:bodyPr/>
                    <a:lstStyle/>
                    <a:p>
                      <a:pPr algn="ctr" defTabSz="914400">
                        <a:defRPr sz="1800"/>
                      </a:pPr>
                      <a:r>
                        <a:rPr b="1" sz="4900">
                          <a:latin typeface="+mn-lt"/>
                          <a:ea typeface="+mn-ea"/>
                          <a:cs typeface="+mn-cs"/>
                        </a:rPr>
                        <a:t>НАРКОЛОЖКА-НЕОТЛОЖКА</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51A7F9"/>
                      </a:solidFill>
                      <a:custDash>
                        <a:ds d="200000" sp="200000"/>
                      </a:custDash>
                      <a:miter lim="400000"/>
                    </a:lnB>
                    <a:noFill/>
                  </a:tcPr>
                </a:tc>
                <a:tc>
                  <a:txBody>
                    <a:bodyPr/>
                    <a:lstStyle/>
                    <a:p>
                      <a:pPr algn="ctr" defTabSz="914400">
                        <a:defRPr sz="1800"/>
                      </a:pPr>
                      <a:r>
                        <a:rPr b="1" sz="4900">
                          <a:latin typeface="+mn-lt"/>
                          <a:ea typeface="+mn-ea"/>
                          <a:cs typeface="+mn-cs"/>
                        </a:rPr>
                        <a:t>5</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51A7F9"/>
                      </a:solidFill>
                      <a:custDash>
                        <a:ds d="200000" sp="200000"/>
                      </a:custDash>
                      <a:miter lim="400000"/>
                    </a:lnB>
                    <a:noFill/>
                  </a:tcPr>
                </a:tc>
                <a:tc>
                  <a:txBody>
                    <a:bodyPr/>
                    <a:lstStyle/>
                    <a:p>
                      <a:pPr algn="ctr" defTabSz="914400">
                        <a:defRPr sz="1800"/>
                      </a:pPr>
                      <a:r>
                        <a:rPr b="1" sz="4900">
                          <a:latin typeface="+mn-lt"/>
                          <a:ea typeface="+mn-ea"/>
                          <a:cs typeface="+mn-cs"/>
                        </a:rPr>
                        <a:t>2</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51A7F9"/>
                      </a:solidFill>
                      <a:custDash>
                        <a:ds d="200000" sp="200000"/>
                      </a:custDash>
                      <a:miter lim="400000"/>
                    </a:lnB>
                    <a:noFill/>
                  </a:tcPr>
                </a:tc>
                <a:tc>
                  <a:txBody>
                    <a:bodyPr/>
                    <a:lstStyle/>
                    <a:p>
                      <a:pPr algn="ctr" defTabSz="914400">
                        <a:defRPr sz="1800"/>
                      </a:pPr>
                      <a:r>
                        <a:rPr b="1" sz="4900">
                          <a:latin typeface="+mn-lt"/>
                          <a:ea typeface="+mn-ea"/>
                          <a:cs typeface="+mn-cs"/>
                        </a:rPr>
                        <a:t>4</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51A7F9"/>
                      </a:solidFill>
                      <a:custDash>
                        <a:ds d="200000" sp="200000"/>
                      </a:custDash>
                      <a:miter lim="400000"/>
                    </a:lnB>
                    <a:noFill/>
                  </a:tcPr>
                </a:tc>
                <a:tc>
                  <a:txBody>
                    <a:bodyPr/>
                    <a:lstStyle/>
                    <a:p>
                      <a:pPr algn="ctr" defTabSz="914400">
                        <a:defRPr b="1" sz="4900">
                          <a:latin typeface="+mn-lt"/>
                          <a:ea typeface="+mn-ea"/>
                          <a:cs typeface="+mn-cs"/>
                        </a:defRPr>
                      </a:pP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51A7F9"/>
                      </a:solidFill>
                      <a:custDash>
                        <a:ds d="200000" sp="200000"/>
                      </a:custDash>
                      <a:miter lim="400000"/>
                    </a:lnB>
                    <a:noFill/>
                  </a:tcPr>
                </a:tc>
                <a:tc>
                  <a:txBody>
                    <a:bodyPr/>
                    <a:lstStyle/>
                    <a:p>
                      <a:pPr algn="ctr" defTabSz="914400">
                        <a:defRPr b="1" sz="4900">
                          <a:latin typeface="+mn-lt"/>
                          <a:ea typeface="+mn-ea"/>
                          <a:cs typeface="+mn-cs"/>
                        </a:defRPr>
                      </a:pP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51A7F9"/>
                      </a:solidFill>
                      <a:custDash>
                        <a:ds d="200000" sp="200000"/>
                      </a:custDash>
                      <a:miter lim="400000"/>
                    </a:lnB>
                    <a:noFill/>
                  </a:tcPr>
                </a:tc>
                <a:tc>
                  <a:txBody>
                    <a:bodyPr/>
                    <a:lstStyle/>
                    <a:p>
                      <a:pPr algn="ctr" defTabSz="914400">
                        <a:defRPr b="1" sz="4900">
                          <a:latin typeface="+mn-lt"/>
                          <a:ea typeface="+mn-ea"/>
                          <a:cs typeface="+mn-cs"/>
                        </a:defRPr>
                      </a:pP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3797C6"/>
                      </a:solidFill>
                      <a:custDash>
                        <a:ds d="200000" sp="200000"/>
                      </a:custDash>
                      <a:miter lim="400000"/>
                    </a:lnT>
                    <a:lnB w="12700">
                      <a:solidFill>
                        <a:srgbClr val="51A7F9"/>
                      </a:solidFill>
                      <a:custDash>
                        <a:ds d="200000" sp="200000"/>
                      </a:custDash>
                      <a:miter lim="400000"/>
                    </a:lnB>
                    <a:noFill/>
                  </a:tcPr>
                </a:tc>
                <a:tc>
                  <a:txBody>
                    <a:bodyPr/>
                    <a:lstStyle/>
                    <a:p>
                      <a:pPr algn="ctr" defTabSz="914400">
                        <a:defRPr sz="1800"/>
                      </a:pPr>
                      <a:r>
                        <a:rPr b="1" sz="4900">
                          <a:latin typeface="+mn-lt"/>
                          <a:ea typeface="+mn-ea"/>
                          <a:cs typeface="+mn-cs"/>
                        </a:rPr>
                        <a:t>11</a:t>
                      </a:r>
                    </a:p>
                  </a:txBody>
                  <a:tcPr marL="50800" marR="50800" marT="50800" marB="50800" anchor="ctr" anchorCtr="0" horzOverflow="overflow">
                    <a:lnL w="12700">
                      <a:solidFill>
                        <a:srgbClr val="3797C6"/>
                      </a:solidFill>
                      <a:custDash>
                        <a:ds d="200000" sp="200000"/>
                      </a:custDash>
                      <a:miter lim="400000"/>
                    </a:lnL>
                    <a:lnR w="12700">
                      <a:solidFill>
                        <a:srgbClr val="62C1DD"/>
                      </a:solidFill>
                      <a:custDash>
                        <a:ds d="200000" sp="200000"/>
                      </a:custDash>
                      <a:miter lim="400000"/>
                    </a:lnR>
                    <a:lnT w="12700">
                      <a:solidFill>
                        <a:srgbClr val="3797C6"/>
                      </a:solidFill>
                      <a:custDash>
                        <a:ds d="200000" sp="200000"/>
                      </a:custDash>
                      <a:miter lim="400000"/>
                    </a:lnT>
                    <a:lnB w="12700">
                      <a:solidFill>
                        <a:srgbClr val="51A7F9"/>
                      </a:solidFill>
                      <a:custDash>
                        <a:ds d="200000" sp="200000"/>
                      </a:custDash>
                      <a:miter lim="400000"/>
                    </a:lnB>
                    <a:noFill/>
                  </a:tcPr>
                </a:tc>
              </a:tr>
              <a:tr h="2647231">
                <a:tc>
                  <a:txBody>
                    <a:bodyPr/>
                    <a:lstStyle/>
                    <a:p>
                      <a:pPr algn="ctr" defTabSz="914400">
                        <a:defRPr sz="1800"/>
                      </a:pPr>
                      <a:r>
                        <a:rPr sz="4900">
                          <a:latin typeface="+mn-lt"/>
                          <a:ea typeface="+mn-ea"/>
                          <a:cs typeface="+mn-cs"/>
                        </a:rPr>
                        <a:t>3</a:t>
                      </a:r>
                    </a:p>
                  </a:txBody>
                  <a:tcPr marL="50800" marR="50800" marT="50800" marB="50800" anchor="ctr" anchorCtr="0" horzOverflow="overflow">
                    <a:lnL w="12700">
                      <a:solidFill>
                        <a:srgbClr val="62C1DD"/>
                      </a:solidFill>
                      <a:custDash>
                        <a:ds d="200000" sp="200000"/>
                      </a:custDash>
                      <a:miter lim="400000"/>
                    </a:lnL>
                    <a:lnR w="12700">
                      <a:solidFill>
                        <a:srgbClr val="3797C6"/>
                      </a:solidFill>
                      <a:custDash>
                        <a:ds d="200000" sp="200000"/>
                      </a:custDash>
                      <a:miter lim="400000"/>
                    </a:lnR>
                    <a:lnT w="12700">
                      <a:solidFill>
                        <a:srgbClr val="51A7F9"/>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НАРКОВЕДЫ</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51A7F9"/>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5</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51A7F9"/>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3</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51A7F9"/>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3</a:t>
                      </a: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51A7F9"/>
                      </a:solidFill>
                      <a:custDash>
                        <a:ds d="200000" sp="200000"/>
                      </a:custDash>
                      <a:miter lim="400000"/>
                    </a:lnT>
                    <a:lnB w="12700">
                      <a:solidFill>
                        <a:srgbClr val="3797C6"/>
                      </a:solidFill>
                      <a:custDash>
                        <a:ds d="200000" sp="200000"/>
                      </a:custDash>
                      <a:miter lim="400000"/>
                    </a:lnB>
                    <a:noFill/>
                  </a:tcPr>
                </a:tc>
                <a:tc>
                  <a:txBody>
                    <a:bodyPr/>
                    <a:lstStyle/>
                    <a:p>
                      <a:pPr algn="ctr" defTabSz="914400">
                        <a:defRPr b="1" sz="4900">
                          <a:latin typeface="+mn-lt"/>
                          <a:ea typeface="+mn-ea"/>
                          <a:cs typeface="+mn-cs"/>
                        </a:defRPr>
                      </a:pP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51A7F9"/>
                      </a:solidFill>
                      <a:custDash>
                        <a:ds d="200000" sp="200000"/>
                      </a:custDash>
                      <a:miter lim="400000"/>
                    </a:lnT>
                    <a:lnB w="12700">
                      <a:solidFill>
                        <a:srgbClr val="3797C6"/>
                      </a:solidFill>
                      <a:custDash>
                        <a:ds d="200000" sp="200000"/>
                      </a:custDash>
                      <a:miter lim="400000"/>
                    </a:lnB>
                    <a:noFill/>
                  </a:tcPr>
                </a:tc>
                <a:tc>
                  <a:txBody>
                    <a:bodyPr/>
                    <a:lstStyle/>
                    <a:p>
                      <a:pPr algn="ctr" defTabSz="914400">
                        <a:defRPr b="1" sz="4900">
                          <a:latin typeface="+mn-lt"/>
                          <a:ea typeface="+mn-ea"/>
                          <a:cs typeface="+mn-cs"/>
                        </a:defRPr>
                      </a:pP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51A7F9"/>
                      </a:solidFill>
                      <a:custDash>
                        <a:ds d="200000" sp="200000"/>
                      </a:custDash>
                      <a:miter lim="400000"/>
                    </a:lnT>
                    <a:lnB w="12700">
                      <a:solidFill>
                        <a:srgbClr val="3797C6"/>
                      </a:solidFill>
                      <a:custDash>
                        <a:ds d="200000" sp="200000"/>
                      </a:custDash>
                      <a:miter lim="400000"/>
                    </a:lnB>
                    <a:noFill/>
                  </a:tcPr>
                </a:tc>
                <a:tc>
                  <a:txBody>
                    <a:bodyPr/>
                    <a:lstStyle/>
                    <a:p>
                      <a:pPr algn="ctr" defTabSz="914400">
                        <a:defRPr b="1" sz="4900">
                          <a:latin typeface="+mn-lt"/>
                          <a:ea typeface="+mn-ea"/>
                          <a:cs typeface="+mn-cs"/>
                        </a:defRPr>
                      </a:pPr>
                    </a:p>
                  </a:txBody>
                  <a:tcPr marL="50800" marR="50800" marT="50800" marB="50800" anchor="ctr" anchorCtr="0" horzOverflow="overflow">
                    <a:lnL w="12700">
                      <a:solidFill>
                        <a:srgbClr val="3797C6"/>
                      </a:solidFill>
                      <a:custDash>
                        <a:ds d="200000" sp="200000"/>
                      </a:custDash>
                      <a:miter lim="400000"/>
                    </a:lnL>
                    <a:lnR w="12700">
                      <a:solidFill>
                        <a:srgbClr val="3797C6"/>
                      </a:solidFill>
                      <a:custDash>
                        <a:ds d="200000" sp="200000"/>
                      </a:custDash>
                      <a:miter lim="400000"/>
                    </a:lnR>
                    <a:lnT w="12700">
                      <a:solidFill>
                        <a:srgbClr val="51A7F9"/>
                      </a:solidFill>
                      <a:custDash>
                        <a:ds d="200000" sp="200000"/>
                      </a:custDash>
                      <a:miter lim="400000"/>
                    </a:lnT>
                    <a:lnB w="12700">
                      <a:solidFill>
                        <a:srgbClr val="3797C6"/>
                      </a:solidFill>
                      <a:custDash>
                        <a:ds d="200000" sp="200000"/>
                      </a:custDash>
                      <a:miter lim="400000"/>
                    </a:lnB>
                    <a:noFill/>
                  </a:tcPr>
                </a:tc>
                <a:tc>
                  <a:txBody>
                    <a:bodyPr/>
                    <a:lstStyle/>
                    <a:p>
                      <a:pPr algn="ctr" defTabSz="914400">
                        <a:defRPr sz="1800"/>
                      </a:pPr>
                      <a:r>
                        <a:rPr b="1" sz="4900">
                          <a:latin typeface="+mn-lt"/>
                          <a:ea typeface="+mn-ea"/>
                          <a:cs typeface="+mn-cs"/>
                        </a:rPr>
                        <a:t>11</a:t>
                      </a:r>
                    </a:p>
                  </a:txBody>
                  <a:tcPr marL="50800" marR="50800" marT="50800" marB="50800" anchor="ctr" anchorCtr="0" horzOverflow="overflow">
                    <a:lnL w="12700">
                      <a:solidFill>
                        <a:srgbClr val="3797C6"/>
                      </a:solidFill>
                      <a:custDash>
                        <a:ds d="200000" sp="200000"/>
                      </a:custDash>
                      <a:miter lim="400000"/>
                    </a:lnL>
                    <a:lnR w="12700">
                      <a:solidFill>
                        <a:srgbClr val="62C1DD"/>
                      </a:solidFill>
                      <a:custDash>
                        <a:ds d="200000" sp="200000"/>
                      </a:custDash>
                      <a:miter lim="400000"/>
                    </a:lnR>
                    <a:lnT w="12700">
                      <a:solidFill>
                        <a:srgbClr val="51A7F9"/>
                      </a:solidFill>
                      <a:custDash>
                        <a:ds d="200000" sp="200000"/>
                      </a:custDash>
                      <a:miter lim="400000"/>
                    </a:lnT>
                    <a:lnB w="12700">
                      <a:solidFill>
                        <a:srgbClr val="3797C6"/>
                      </a:solidFill>
                      <a:custDash>
                        <a:ds d="200000" sp="200000"/>
                      </a:custDash>
                      <a:miter lim="400000"/>
                    </a:lnB>
                    <a:noFill/>
                  </a:tcPr>
                </a:tc>
              </a:tr>
            </a:tbl>
          </a:graphicData>
        </a:graphic>
      </p:graphicFrame>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201167999" fill="hold"/>
                                        <p:tgtEl>
                                          <p:spTgt spid="1541"/>
                                        </p:tgtEl>
                                      </p:cBhvr>
                                    </p:cmd>
                                  </p:childTnLst>
                                </p:cTn>
                              </p:par>
                            </p:childTnLst>
                          </p:cTn>
                        </p:par>
                      </p:childTnLst>
                    </p:cTn>
                  </p:par>
                  <p:par>
                    <p:cTn id="7" fill="hold">
                      <p:stCondLst>
                        <p:cond delay="indefinite"/>
                      </p:stCondLst>
                      <p:childTnLst>
                        <p:par>
                          <p:cTn id="8" fill="hold">
                            <p:stCondLst>
                              <p:cond delay="0"/>
                            </p:stCondLst>
                            <p:childTnLst>
                              <p:par>
                                <p:cTn id="9" presetClass="entr" nodeType="clickEffect" presetID="9" grpId="2" fill="hold">
                                  <p:stCondLst>
                                    <p:cond delay="0"/>
                                  </p:stCondLst>
                                  <p:iterate type="el" backwards="0">
                                    <p:tmAbs val="0"/>
                                  </p:iterate>
                                  <p:childTnLst>
                                    <p:set>
                                      <p:cBhvr>
                                        <p:cTn id="10" fill="hold"/>
                                        <p:tgtEl>
                                          <p:spTgt spid="1542"/>
                                        </p:tgtEl>
                                        <p:attrNameLst>
                                          <p:attrName>style.visibility</p:attrName>
                                        </p:attrNameLst>
                                      </p:cBhvr>
                                      <p:to>
                                        <p:strVal val="visible"/>
                                      </p:to>
                                    </p:set>
                                    <p:animEffect filter="dissolve" transition="in">
                                      <p:cBhvr>
                                        <p:cTn id="11" dur="300"/>
                                        <p:tgtEl>
                                          <p:spTgt spid="1542"/>
                                        </p:tgtEl>
                                      </p:cBhvr>
                                    </p:animEffect>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1541"/>
                </p:tgtEl>
              </p:cMediaNode>
            </p:audio>
          </p:childTnLst>
        </p:cTn>
      </p:par>
    </p:tnLst>
    <p:bldLst>
      <p:bldP build="whole" bldLvl="1" animBg="1" rev="0" advAuto="0" spid="1542" grpId="2"/>
    </p:bldLst>
  </p:timing>
</p:sld>
</file>

<file path=ppt/slides/slide7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1544"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1545"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1546"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1547" name="4 РАУНД"/>
          <p:cNvSpPr txBox="1"/>
          <p:nvPr/>
        </p:nvSpPr>
        <p:spPr>
          <a:xfrm>
            <a:off x="1993899" y="-873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4 РАУНД</a:t>
            </a:r>
          </a:p>
        </p:txBody>
      </p:sp>
      <p:sp>
        <p:nvSpPr>
          <p:cNvPr id="1548" name="«ЗагадАЧКИ»"/>
          <p:cNvSpPr txBox="1"/>
          <p:nvPr/>
        </p:nvSpPr>
        <p:spPr>
          <a:xfrm>
            <a:off x="9918700" y="52387"/>
            <a:ext cx="9320215" cy="1920235"/>
          </a:xfrm>
          <a:prstGeom prst="rect">
            <a:avLst/>
          </a:prstGeom>
          <a:solidFill>
            <a:srgbClr val="F80083"/>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lvl1pPr algn="l" defTabSz="2438400">
              <a:lnSpc>
                <a:spcPct val="90000"/>
              </a:lnSpc>
              <a:defRPr sz="10800">
                <a:solidFill>
                  <a:srgbClr val="FFFFFF"/>
                </a:solidFill>
                <a:latin typeface="Impact"/>
                <a:ea typeface="Impact"/>
                <a:cs typeface="Impact"/>
                <a:sym typeface="Impact"/>
              </a:defRPr>
            </a:lvl1pPr>
          </a:lstStyle>
          <a:p>
            <a:pPr/>
            <a:r>
              <a:t>«ЗагадАЧКИ»</a:t>
            </a:r>
          </a:p>
        </p:txBody>
      </p:sp>
      <p:sp>
        <p:nvSpPr>
          <p:cNvPr id="1549" name="6 вопросов по 60 секунд обсуждения каждый.…"/>
          <p:cNvSpPr txBox="1"/>
          <p:nvPr/>
        </p:nvSpPr>
        <p:spPr>
          <a:xfrm>
            <a:off x="2670670" y="5358927"/>
            <a:ext cx="7877967" cy="4942835"/>
          </a:xfrm>
          <a:prstGeom prst="rect">
            <a:avLst/>
          </a:prstGeom>
          <a:solidFill>
            <a:srgbClr val="F80083"/>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a:solidFill>
                  <a:srgbClr val="FFFFFF"/>
                </a:solidFill>
                <a:latin typeface="Impact"/>
                <a:ea typeface="Impact"/>
                <a:cs typeface="Impact"/>
                <a:sym typeface="Impact"/>
              </a:defRPr>
            </a:pPr>
            <a:r>
              <a:t>6 вопросов</a:t>
            </a:r>
            <a:r>
              <a:t> по </a:t>
            </a:r>
            <a:r>
              <a:t>60 секунд</a:t>
            </a:r>
            <a:r>
              <a:t> обсуждения каждый.</a:t>
            </a:r>
          </a:p>
          <a:p>
            <a:pPr algn="l" defTabSz="2438400">
              <a:defRPr>
                <a:solidFill>
                  <a:srgbClr val="FFFFFF"/>
                </a:solidFill>
                <a:latin typeface="Impact"/>
                <a:ea typeface="Impact"/>
                <a:cs typeface="Impact"/>
                <a:sym typeface="Impact"/>
              </a:defRPr>
            </a:pPr>
          </a:p>
          <a:p>
            <a:pPr algn="l" defTabSz="2438400">
              <a:defRPr>
                <a:solidFill>
                  <a:srgbClr val="FFFFFF"/>
                </a:solidFill>
                <a:latin typeface="Impact"/>
                <a:ea typeface="Impact"/>
                <a:cs typeface="Impact"/>
                <a:sym typeface="Impact"/>
              </a:defRPr>
            </a:pPr>
            <a:r>
              <a:t>Просто решите ребус.</a:t>
            </a:r>
          </a:p>
        </p:txBody>
      </p:sp>
      <p:pic>
        <p:nvPicPr>
          <p:cNvPr id="1550" name="1421447155-c0928514f1af2a046073baafdb6969c1.gif" descr="1421447155-c0928514f1af2a046073baafdb6969c1.gif"/>
          <p:cNvPicPr>
            <a:picLocks noChangeAspect="0"/>
          </p:cNvPicPr>
          <p:nvPr/>
        </p:nvPicPr>
        <p:blipFill>
          <a:blip r:embed="rId4">
            <a:extLst/>
          </a:blip>
          <a:stretch>
            <a:fillRect/>
          </a:stretch>
        </p:blipFill>
        <p:spPr>
          <a:xfrm>
            <a:off x="12311080" y="4397688"/>
            <a:ext cx="11485693" cy="6865313"/>
          </a:xfrm>
          <a:prstGeom prst="rect">
            <a:avLst/>
          </a:prstGeom>
          <a:ln w="12700">
            <a:miter lim="400000"/>
          </a:ln>
        </p:spPr>
      </p:pic>
      <p:sp>
        <p:nvSpPr>
          <p:cNvPr id="1551"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pic>
        <p:nvPicPr>
          <p:cNvPr id="1552" name="Минус - 1987.mp3" descr="Минус - 1987.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17511712" y="11749285"/>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56133880" fill="hold"/>
                                        <p:tgtEl>
                                          <p:spTgt spid="1552"/>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552"/>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54"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1555"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1556"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1557" name="Вопрос 1"/>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a:t>
            </a:r>
          </a:p>
        </p:txBody>
      </p:sp>
      <p:sp>
        <p:nvSpPr>
          <p:cNvPr id="1558"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59"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60"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61"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62"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63"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64"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565" name="Раунд 4"/>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4</a:t>
            </a:r>
          </a:p>
        </p:txBody>
      </p:sp>
      <p:sp>
        <p:nvSpPr>
          <p:cNvPr id="1566" name="Вопрос 1"/>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1</a:t>
            </a:r>
          </a:p>
        </p:txBody>
      </p:sp>
      <p:pic>
        <p:nvPicPr>
          <p:cNvPr id="1567" name="готовый1.png" descr="готовый1.png"/>
          <p:cNvPicPr>
            <a:picLocks noChangeAspect="1"/>
          </p:cNvPicPr>
          <p:nvPr/>
        </p:nvPicPr>
        <p:blipFill>
          <a:blip r:embed="rId5">
            <a:extLst/>
          </a:blip>
          <a:stretch>
            <a:fillRect/>
          </a:stretch>
        </p:blipFill>
        <p:spPr>
          <a:xfrm>
            <a:off x="237600" y="180569"/>
            <a:ext cx="2070540" cy="2181400"/>
          </a:xfrm>
          <a:prstGeom prst="rect">
            <a:avLst/>
          </a:prstGeom>
          <a:ln w="12700">
            <a:miter lim="400000"/>
          </a:ln>
        </p:spPr>
      </p:pic>
      <p:pic>
        <p:nvPicPr>
          <p:cNvPr id="1568" name="2 раунд 60 sec City Of Dreams — Fallen (Killy Cakes Remix).mp3" descr="2 раунд 60 sec City Of Dreams — Fallen (Killy Cakes Remix).mp3"/>
          <p:cNvPicPr>
            <a:picLocks noChangeAspect="0"/>
          </p:cNvPicPr>
          <p:nvPr>
            <a:audioFile r:link="rId6"/>
            <p:extLst>
              <p:ext uri="{DAA4B4D4-6D71-4841-9C94-3DE7FCFB9230}">
                <p14:media xmlns:p14="http://schemas.microsoft.com/office/powerpoint/2010/main" r:embed="rId7"/>
              </p:ext>
            </p:extLst>
          </p:nvPr>
        </p:nvPicPr>
        <p:blipFill>
          <a:blip r:embed="rId8">
            <a:extLst/>
          </a:blip>
          <a:stretch>
            <a:fillRect/>
          </a:stretch>
        </p:blipFill>
        <p:spPr>
          <a:xfrm>
            <a:off x="19038093" y="3867348"/>
            <a:ext cx="571501" cy="571501"/>
          </a:xfrm>
          <a:prstGeom prst="rect">
            <a:avLst/>
          </a:prstGeom>
          <a:ln w="12700">
            <a:miter lim="400000"/>
          </a:ln>
        </p:spPr>
      </p:pic>
      <p:pic>
        <p:nvPicPr>
          <p:cNvPr id="1569" name="image18.gif" descr="image18.gif"/>
          <p:cNvPicPr>
            <a:picLocks noChangeAspect="0"/>
          </p:cNvPicPr>
          <p:nvPr/>
        </p:nvPicPr>
        <p:blipFill>
          <a:blip r:embed="rId9">
            <a:extLst/>
          </a:blip>
          <a:stretch>
            <a:fillRect/>
          </a:stretch>
        </p:blipFill>
        <p:spPr>
          <a:xfrm>
            <a:off x="9744785" y="6127"/>
            <a:ext cx="4894430" cy="2039347"/>
          </a:xfrm>
          <a:prstGeom prst="rect">
            <a:avLst/>
          </a:prstGeom>
          <a:ln w="12700">
            <a:miter lim="400000"/>
          </a:ln>
        </p:spPr>
      </p:pic>
      <p:graphicFrame>
        <p:nvGraphicFramePr>
          <p:cNvPr id="1570" name="Таблица"/>
          <p:cNvGraphicFramePr/>
          <p:nvPr/>
        </p:nvGraphicFramePr>
        <p:xfrm>
          <a:off x="2992122" y="5916878"/>
          <a:ext cx="18841616" cy="5390242"/>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1344922"/>
                <a:gridCol w="1344922"/>
                <a:gridCol w="1344922"/>
                <a:gridCol w="1344922"/>
                <a:gridCol w="1344922"/>
                <a:gridCol w="1344922"/>
                <a:gridCol w="1344922"/>
                <a:gridCol w="1344922"/>
                <a:gridCol w="1344922"/>
                <a:gridCol w="1344922"/>
                <a:gridCol w="1344922"/>
                <a:gridCol w="1344922"/>
                <a:gridCol w="1344922"/>
                <a:gridCol w="1344922"/>
              </a:tblGrid>
              <a:tr h="1078369">
                <a:tc>
                  <a:txBody>
                    <a:bodyPr/>
                    <a:lstStyle/>
                    <a:p>
                      <a:pPr defTabSz="457200">
                        <a:defRPr sz="1800"/>
                      </a:pPr>
                      <a:r>
                        <a:rPr b="1" sz="4000">
                          <a:latin typeface="Verdana"/>
                          <a:ea typeface="Verdana"/>
                          <a:cs typeface="Verdana"/>
                          <a:sym typeface="Verdana"/>
                        </a:rPr>
                        <a:t>А</a:t>
                      </a:r>
                    </a:p>
                  </a:txBody>
                  <a:tcPr marL="63500" marR="63500" marT="0" marB="0" anchor="ctr" anchorCtr="0" horzOverflow="overflow">
                    <a:lnL w="0">
                      <a:miter lim="400000"/>
                    </a:lnL>
                    <a:lnR w="12700">
                      <a:solidFill>
                        <a:srgbClr val="CBCBCB"/>
                      </a:solidFill>
                      <a:miter lim="400000"/>
                    </a:lnR>
                    <a:lnT w="0">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Е</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6</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Й</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11</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О</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16</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У</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21</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Ш</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26</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Э</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31</a:t>
                      </a:r>
                    </a:p>
                  </a:txBody>
                  <a:tcPr marL="63500" marR="63500" marT="0" marB="0" anchor="ctr" anchorCtr="0" horzOverflow="overflow">
                    <a:lnL w="12700">
                      <a:solidFill>
                        <a:srgbClr val="CBCBCB"/>
                      </a:solidFill>
                      <a:miter lim="400000"/>
                    </a:lnL>
                    <a:lnR w="0">
                      <a:miter lim="400000"/>
                    </a:lnR>
                    <a:lnT w="0">
                      <a:miter lim="400000"/>
                    </a:lnT>
                    <a:lnB w="12700">
                      <a:solidFill>
                        <a:srgbClr val="CBCBCB"/>
                      </a:solidFill>
                      <a:miter lim="400000"/>
                    </a:lnB>
                    <a:noFill/>
                  </a:tcPr>
                </a:tc>
              </a:tr>
              <a:tr h="1078369">
                <a:tc>
                  <a:txBody>
                    <a:bodyPr/>
                    <a:lstStyle/>
                    <a:p>
                      <a:pPr defTabSz="457200">
                        <a:defRPr sz="1800"/>
                      </a:pPr>
                      <a:r>
                        <a:rPr b="1" sz="4000">
                          <a:latin typeface="Verdana"/>
                          <a:ea typeface="Verdana"/>
                          <a:cs typeface="Verdana"/>
                          <a:sym typeface="Verdana"/>
                        </a:rPr>
                        <a:t>Б</a:t>
                      </a:r>
                    </a:p>
                  </a:txBody>
                  <a:tcPr marL="63500" marR="63500" marT="0" marB="0" anchor="ctr" anchorCtr="0" horzOverflow="overflow">
                    <a:lnL w="0">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Ё</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7</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К</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12</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П</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17</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Ф</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22</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Щ</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27</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Ю</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32</a:t>
                      </a:r>
                    </a:p>
                  </a:txBody>
                  <a:tcPr marL="63500" marR="63500" marT="0" marB="0" anchor="ctr" anchorCtr="0" horzOverflow="overflow">
                    <a:lnL w="12700">
                      <a:solidFill>
                        <a:srgbClr val="CBCBCB"/>
                      </a:solidFill>
                      <a:miter lim="400000"/>
                    </a:lnL>
                    <a:lnR w="0">
                      <a:miter lim="400000"/>
                    </a:lnR>
                    <a:lnT w="12700">
                      <a:solidFill>
                        <a:srgbClr val="CBCBCB"/>
                      </a:solidFill>
                      <a:miter lim="400000"/>
                    </a:lnT>
                    <a:lnB w="12700">
                      <a:solidFill>
                        <a:srgbClr val="CBCBCB"/>
                      </a:solidFill>
                      <a:miter lim="400000"/>
                    </a:lnB>
                    <a:noFill/>
                  </a:tcPr>
                </a:tc>
              </a:tr>
              <a:tr h="1078369">
                <a:tc>
                  <a:txBody>
                    <a:bodyPr/>
                    <a:lstStyle/>
                    <a:p>
                      <a:pPr defTabSz="457200">
                        <a:defRPr sz="1800"/>
                      </a:pPr>
                      <a:r>
                        <a:rPr b="1" sz="4000">
                          <a:latin typeface="Verdana"/>
                          <a:ea typeface="Verdana"/>
                          <a:cs typeface="Verdana"/>
                          <a:sym typeface="Verdana"/>
                        </a:rPr>
                        <a:t>В</a:t>
                      </a:r>
                    </a:p>
                  </a:txBody>
                  <a:tcPr marL="63500" marR="63500" marT="0" marB="0" anchor="ctr" anchorCtr="0" horzOverflow="overflow">
                    <a:lnL w="0">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3</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Ж</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8</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Л</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13</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Р</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18</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Х</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23</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Ъ</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28</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Я</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33</a:t>
                      </a:r>
                    </a:p>
                  </a:txBody>
                  <a:tcPr marL="63500" marR="63500" marT="0" marB="0" anchor="ctr" anchorCtr="0" horzOverflow="overflow">
                    <a:lnL w="12700">
                      <a:solidFill>
                        <a:srgbClr val="CBCBCB"/>
                      </a:solidFill>
                      <a:miter lim="400000"/>
                    </a:lnL>
                    <a:lnR w="0">
                      <a:miter lim="400000"/>
                    </a:lnR>
                    <a:lnT w="12700">
                      <a:solidFill>
                        <a:srgbClr val="CBCBCB"/>
                      </a:solidFill>
                      <a:miter lim="400000"/>
                    </a:lnT>
                    <a:lnB w="12700">
                      <a:solidFill>
                        <a:srgbClr val="CBCBCB"/>
                      </a:solidFill>
                      <a:miter lim="400000"/>
                    </a:lnB>
                    <a:noFill/>
                  </a:tcPr>
                </a:tc>
              </a:tr>
              <a:tr h="1078369">
                <a:tc>
                  <a:txBody>
                    <a:bodyPr/>
                    <a:lstStyle/>
                    <a:p>
                      <a:pPr defTabSz="457200">
                        <a:defRPr sz="1800"/>
                      </a:pPr>
                      <a:r>
                        <a:rPr b="1" sz="4000">
                          <a:latin typeface="Verdana"/>
                          <a:ea typeface="Verdana"/>
                          <a:cs typeface="Verdana"/>
                          <a:sym typeface="Verdana"/>
                        </a:rPr>
                        <a:t>Г</a:t>
                      </a:r>
                    </a:p>
                  </a:txBody>
                  <a:tcPr marL="63500" marR="63500" marT="0" marB="0" anchor="ctr" anchorCtr="0" horzOverflow="overflow">
                    <a:lnL w="0">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4</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З</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9</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М</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14</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С</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19</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Ц</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24</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Ы</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29</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indent="457200" algn="ctr">
                        <a:defRPr sz="4000">
                          <a:sym typeface="Avenir Book"/>
                        </a:defRPr>
                      </a:pP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indent="457200" algn="l">
                        <a:defRPr sz="4000">
                          <a:sym typeface="Avenir Book"/>
                        </a:defRPr>
                      </a:pPr>
                    </a:p>
                  </a:txBody>
                  <a:tcPr marL="63500" marR="63500" marT="0" marB="0" anchor="ctr" anchorCtr="0" horzOverflow="overflow">
                    <a:lnL w="12700">
                      <a:solidFill>
                        <a:srgbClr val="CBCBCB"/>
                      </a:solidFill>
                      <a:miter lim="400000"/>
                    </a:lnL>
                    <a:lnR w="0">
                      <a:miter lim="400000"/>
                    </a:lnR>
                    <a:lnT w="12700">
                      <a:solidFill>
                        <a:srgbClr val="CBCBCB"/>
                      </a:solidFill>
                      <a:miter lim="400000"/>
                    </a:lnT>
                    <a:lnB w="12700">
                      <a:solidFill>
                        <a:srgbClr val="CBCBCB"/>
                      </a:solidFill>
                      <a:miter lim="400000"/>
                    </a:lnB>
                    <a:noFill/>
                  </a:tcPr>
                </a:tc>
              </a:tr>
              <a:tr h="1078369">
                <a:tc>
                  <a:txBody>
                    <a:bodyPr/>
                    <a:lstStyle/>
                    <a:p>
                      <a:pPr defTabSz="457200">
                        <a:defRPr sz="1800"/>
                      </a:pPr>
                      <a:r>
                        <a:rPr b="1" sz="4000">
                          <a:latin typeface="Verdana"/>
                          <a:ea typeface="Verdana"/>
                          <a:cs typeface="Verdana"/>
                          <a:sym typeface="Verdana"/>
                        </a:rPr>
                        <a:t>Д</a:t>
                      </a:r>
                    </a:p>
                  </a:txBody>
                  <a:tcPr marL="63500" marR="63500" marT="0" marB="0" anchor="ctr" anchorCtr="0" horzOverflow="overflow">
                    <a:lnL w="0">
                      <a:miter lim="400000"/>
                    </a:lnL>
                    <a:lnR w="12700">
                      <a:solidFill>
                        <a:srgbClr val="CBCBCB"/>
                      </a:solidFill>
                      <a:miter lim="400000"/>
                    </a:lnR>
                    <a:lnT w="12700">
                      <a:solidFill>
                        <a:srgbClr val="CBCBCB"/>
                      </a:solidFill>
                      <a:miter lim="400000"/>
                    </a:lnT>
                    <a:lnB w="0">
                      <a:miter lim="400000"/>
                    </a:lnB>
                    <a:noFill/>
                  </a:tcPr>
                </a:tc>
                <a:tc>
                  <a:txBody>
                    <a:bodyPr/>
                    <a:lstStyle/>
                    <a:p>
                      <a:pPr algn="l" defTabSz="457200">
                        <a:defRPr sz="1800"/>
                      </a:pPr>
                      <a:r>
                        <a:rPr b="1" sz="4000">
                          <a:latin typeface="Verdana"/>
                          <a:ea typeface="Verdana"/>
                          <a:cs typeface="Verdana"/>
                          <a:sym typeface="Verdana"/>
                        </a:rPr>
                        <a:t>5</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defTabSz="457200">
                        <a:defRPr sz="1800"/>
                      </a:pPr>
                      <a:r>
                        <a:rPr b="1" sz="4000">
                          <a:latin typeface="Verdana"/>
                          <a:ea typeface="Verdana"/>
                          <a:cs typeface="Verdana"/>
                          <a:sym typeface="Verdana"/>
                        </a:rPr>
                        <a:t>И</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algn="l" defTabSz="457200">
                        <a:defRPr sz="1800"/>
                      </a:pPr>
                      <a:r>
                        <a:rPr b="1" sz="4000">
                          <a:latin typeface="Verdana"/>
                          <a:ea typeface="Verdana"/>
                          <a:cs typeface="Verdana"/>
                          <a:sym typeface="Verdana"/>
                        </a:rPr>
                        <a:t>10</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defTabSz="457200">
                        <a:defRPr sz="1800"/>
                      </a:pPr>
                      <a:r>
                        <a:rPr b="1" sz="4000">
                          <a:latin typeface="Verdana"/>
                          <a:ea typeface="Verdana"/>
                          <a:cs typeface="Verdana"/>
                          <a:sym typeface="Verdana"/>
                        </a:rPr>
                        <a:t>Н</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algn="l" defTabSz="457200">
                        <a:defRPr sz="1800"/>
                      </a:pPr>
                      <a:r>
                        <a:rPr b="1" sz="4000">
                          <a:latin typeface="Verdana"/>
                          <a:ea typeface="Verdana"/>
                          <a:cs typeface="Verdana"/>
                          <a:sym typeface="Verdana"/>
                        </a:rPr>
                        <a:t>15</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defTabSz="457200">
                        <a:defRPr sz="1800"/>
                      </a:pPr>
                      <a:r>
                        <a:rPr b="1" sz="4000">
                          <a:latin typeface="Verdana"/>
                          <a:ea typeface="Verdana"/>
                          <a:cs typeface="Verdana"/>
                          <a:sym typeface="Verdana"/>
                        </a:rPr>
                        <a:t>Т</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algn="l" defTabSz="457200">
                        <a:defRPr sz="1800"/>
                      </a:pPr>
                      <a:r>
                        <a:rPr b="1" sz="4000">
                          <a:latin typeface="Verdana"/>
                          <a:ea typeface="Verdana"/>
                          <a:cs typeface="Verdana"/>
                          <a:sym typeface="Verdana"/>
                        </a:rPr>
                        <a:t>20</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defTabSz="457200">
                        <a:defRPr sz="1800"/>
                      </a:pPr>
                      <a:r>
                        <a:rPr b="1" sz="4000">
                          <a:latin typeface="Verdana"/>
                          <a:ea typeface="Verdana"/>
                          <a:cs typeface="Verdana"/>
                          <a:sym typeface="Verdana"/>
                        </a:rPr>
                        <a:t>Ч</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algn="l" defTabSz="457200">
                        <a:defRPr sz="1800"/>
                      </a:pPr>
                      <a:r>
                        <a:rPr b="1" sz="4000">
                          <a:latin typeface="Verdana"/>
                          <a:ea typeface="Verdana"/>
                          <a:cs typeface="Verdana"/>
                          <a:sym typeface="Verdana"/>
                        </a:rPr>
                        <a:t>25</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defTabSz="457200">
                        <a:defRPr sz="1800"/>
                      </a:pPr>
                      <a:r>
                        <a:rPr b="1" sz="4000">
                          <a:latin typeface="Verdana"/>
                          <a:ea typeface="Verdana"/>
                          <a:cs typeface="Verdana"/>
                          <a:sym typeface="Verdana"/>
                        </a:rPr>
                        <a:t>Ь</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algn="l" defTabSz="457200">
                        <a:defRPr sz="1800"/>
                      </a:pPr>
                      <a:r>
                        <a:rPr b="1" sz="4000">
                          <a:latin typeface="Verdana"/>
                          <a:ea typeface="Verdana"/>
                          <a:cs typeface="Verdana"/>
                          <a:sym typeface="Verdana"/>
                        </a:rPr>
                        <a:t>30</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indent="457200" algn="ctr">
                        <a:defRPr sz="4000">
                          <a:sym typeface="Avenir Book"/>
                        </a:defRPr>
                      </a:pP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indent="457200" algn="l">
                        <a:defRPr sz="4000">
                          <a:sym typeface="Avenir Book"/>
                        </a:defRPr>
                      </a:pPr>
                    </a:p>
                  </a:txBody>
                  <a:tcPr marL="63500" marR="63500" marT="0" marB="0" anchor="ctr" anchorCtr="0" horzOverflow="overflow">
                    <a:lnL w="12700">
                      <a:solidFill>
                        <a:srgbClr val="CBCBCB"/>
                      </a:solidFill>
                      <a:miter lim="400000"/>
                    </a:lnL>
                    <a:lnR w="0">
                      <a:miter lim="400000"/>
                    </a:lnR>
                    <a:lnT w="12700">
                      <a:solidFill>
                        <a:srgbClr val="CBCBCB"/>
                      </a:solidFill>
                      <a:miter lim="400000"/>
                    </a:lnT>
                    <a:lnB w="0">
                      <a:miter lim="400000"/>
                    </a:lnB>
                    <a:noFill/>
                  </a:tcPr>
                </a:tc>
              </a:tr>
            </a:tbl>
          </a:graphicData>
        </a:graphic>
      </p:graphicFrame>
      <p:sp>
        <p:nvSpPr>
          <p:cNvPr id="1571" name="При помощи кода ниже, прочитайте причину употребления наркотиков."/>
          <p:cNvSpPr txBox="1"/>
          <p:nvPr/>
        </p:nvSpPr>
        <p:spPr>
          <a:xfrm>
            <a:off x="1347651" y="3635471"/>
            <a:ext cx="21326129" cy="2108709"/>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914400">
              <a:defRPr sz="7000">
                <a:latin typeface="Helvetica Neue"/>
                <a:ea typeface="Helvetica Neue"/>
                <a:cs typeface="Helvetica Neue"/>
                <a:sym typeface="Helvetica Neue"/>
              </a:defRPr>
            </a:lvl1pPr>
          </a:lstStyle>
          <a:p>
            <a:pPr/>
            <a:r>
              <a:t>При помощи кода ниже, прочитайте причину употребления наркотиков.</a:t>
            </a:r>
          </a:p>
        </p:txBody>
      </p:sp>
      <p:sp>
        <p:nvSpPr>
          <p:cNvPr id="1572" name="17 18 16 2 13 6 14 29    3   19 6 14 30 6"/>
          <p:cNvSpPr txBox="1"/>
          <p:nvPr/>
        </p:nvSpPr>
        <p:spPr>
          <a:xfrm>
            <a:off x="1347651" y="11735859"/>
            <a:ext cx="21326129" cy="1053714"/>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914400">
              <a:defRPr b="1" sz="7000">
                <a:latin typeface="Helvetica Neue"/>
                <a:ea typeface="Helvetica Neue"/>
                <a:cs typeface="Helvetica Neue"/>
                <a:sym typeface="Helvetica Neue"/>
              </a:defRPr>
            </a:lvl1pPr>
          </a:lstStyle>
          <a:p>
            <a:pPr/>
            <a:r>
              <a:t>17 18 16 2 13 6 14 29    3   19 6 14 30 6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23" grpId="1" fill="hold">
                                  <p:stCondLst>
                                    <p:cond delay="0"/>
                                  </p:stCondLst>
                                  <p:iterate type="el" backwards="0">
                                    <p:tmAbs val="0"/>
                                  </p:iterate>
                                  <p:childTnLst>
                                    <p:set>
                                      <p:cBhvr>
                                        <p:cTn id="6" fill="hold"/>
                                        <p:tgtEl>
                                          <p:spTgt spid="1571"/>
                                        </p:tgtEl>
                                        <p:attrNameLst>
                                          <p:attrName>style.visibility</p:attrName>
                                        </p:attrNameLst>
                                      </p:cBhvr>
                                      <p:to>
                                        <p:strVal val="visible"/>
                                      </p:to>
                                    </p:set>
                                    <p:anim calcmode="lin" valueType="num">
                                      <p:cBhvr>
                                        <p:cTn id="7" dur="1000" fill="hold"/>
                                        <p:tgtEl>
                                          <p:spTgt spid="1571"/>
                                        </p:tgtEl>
                                        <p:attrNameLst>
                                          <p:attrName>ppt_w</p:attrName>
                                        </p:attrNameLst>
                                      </p:cBhvr>
                                      <p:tavLst>
                                        <p:tav tm="0">
                                          <p:val>
                                            <p:strVal val="4*#ppt_w"/>
                                          </p:val>
                                        </p:tav>
                                        <p:tav tm="100000">
                                          <p:val>
                                            <p:strVal val="#ppt_w"/>
                                          </p:val>
                                        </p:tav>
                                      </p:tavLst>
                                    </p:anim>
                                    <p:anim calcmode="lin" valueType="num">
                                      <p:cBhvr>
                                        <p:cTn id="8" dur="1000" fill="hold"/>
                                        <p:tgtEl>
                                          <p:spTgt spid="1571"/>
                                        </p:tgtEl>
                                        <p:attrNameLst>
                                          <p:attrName>ppt_h</p:attrName>
                                        </p:attrNameLst>
                                      </p:cBhvr>
                                      <p:tavLst>
                                        <p:tav tm="0">
                                          <p:val>
                                            <p:strVal val="4*#ppt_h"/>
                                          </p:val>
                                        </p:tav>
                                        <p:tav tm="100000">
                                          <p:val>
                                            <p:strVal val="#ppt_h"/>
                                          </p:val>
                                        </p:tav>
                                      </p:tavLst>
                                    </p:anim>
                                  </p:childTnLst>
                                </p:cTn>
                              </p:par>
                            </p:childTnLst>
                          </p:cTn>
                        </p:par>
                        <p:par>
                          <p:cTn id="9" fill="hold">
                            <p:stCondLst>
                              <p:cond delay="1000"/>
                            </p:stCondLst>
                            <p:childTnLst>
                              <p:par>
                                <p:cTn id="10" presetClass="entr" nodeType="afterEffect" presetSubtype="32" presetID="23" grpId="2" fill="hold">
                                  <p:stCondLst>
                                    <p:cond delay="0"/>
                                  </p:stCondLst>
                                  <p:iterate type="el" backwards="0">
                                    <p:tmAbs val="0"/>
                                  </p:iterate>
                                  <p:childTnLst>
                                    <p:set>
                                      <p:cBhvr>
                                        <p:cTn id="11" fill="hold"/>
                                        <p:tgtEl>
                                          <p:spTgt spid="1572"/>
                                        </p:tgtEl>
                                        <p:attrNameLst>
                                          <p:attrName>style.visibility</p:attrName>
                                        </p:attrNameLst>
                                      </p:cBhvr>
                                      <p:to>
                                        <p:strVal val="visible"/>
                                      </p:to>
                                    </p:set>
                                    <p:anim calcmode="lin" valueType="num">
                                      <p:cBhvr>
                                        <p:cTn id="12" dur="1000" fill="hold"/>
                                        <p:tgtEl>
                                          <p:spTgt spid="1572"/>
                                        </p:tgtEl>
                                        <p:attrNameLst>
                                          <p:attrName>ppt_w</p:attrName>
                                        </p:attrNameLst>
                                      </p:cBhvr>
                                      <p:tavLst>
                                        <p:tav tm="0">
                                          <p:val>
                                            <p:strVal val="4*#ppt_w"/>
                                          </p:val>
                                        </p:tav>
                                        <p:tav tm="100000">
                                          <p:val>
                                            <p:strVal val="#ppt_w"/>
                                          </p:val>
                                        </p:tav>
                                      </p:tavLst>
                                    </p:anim>
                                    <p:anim calcmode="lin" valueType="num">
                                      <p:cBhvr>
                                        <p:cTn id="13" dur="1000" fill="hold"/>
                                        <p:tgtEl>
                                          <p:spTgt spid="1572"/>
                                        </p:tgtEl>
                                        <p:attrNameLst>
                                          <p:attrName>ppt_h</p:attrName>
                                        </p:attrNameLst>
                                      </p:cBhvr>
                                      <p:tavLst>
                                        <p:tav tm="0">
                                          <p:val>
                                            <p:strVal val="4*#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Class="mediacall" nodeType="clickEffect" presetSubtype="0" presetID="1" grpId="3" fill="hold">
                                  <p:stCondLst>
                                    <p:cond delay="0"/>
                                  </p:stCondLst>
                                  <p:childTnLst>
                                    <p:cmd type="call" cmd="playFrom(0.0)">
                                      <p:cBhvr>
                                        <p:cTn id="17" dur="30055999" fill="hold"/>
                                        <p:tgtEl>
                                          <p:spTgt spid="1568"/>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8" fill="hold" display="0">
                  <p:stCondLst>
                    <p:cond delay="indefinite"/>
                  </p:stCondLst>
                </p:cTn>
                <p:tgtEl>
                  <p:spTgt spid="1568"/>
                </p:tgtEl>
              </p:cMediaNode>
            </p:audio>
          </p:childTnLst>
        </p:cTn>
      </p:par>
    </p:tnLst>
    <p:bldLst>
      <p:bldP build="whole" bldLvl="1" animBg="1" rev="0" advAuto="0" spid="1571" grpId="1"/>
      <p:bldP build="whole" bldLvl="1" animBg="1" rev="0" advAuto="0" spid="1572" grpId="2"/>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10"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411"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412"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413" name="Вопрос 1"/>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a:t>
            </a:r>
          </a:p>
        </p:txBody>
      </p:sp>
      <p:sp>
        <p:nvSpPr>
          <p:cNvPr id="414"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15"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16"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17"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18" name="Текст"/>
          <p:cNvSpPr txBox="1"/>
          <p:nvPr/>
        </p:nvSpPr>
        <p:spPr>
          <a:xfrm>
            <a:off x="1429839"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19"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420" name="Раунд 1"/>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1</a:t>
            </a:r>
          </a:p>
        </p:txBody>
      </p:sp>
      <p:sp>
        <p:nvSpPr>
          <p:cNvPr id="421" name="Вопрос 1"/>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1</a:t>
            </a:r>
          </a:p>
        </p:txBody>
      </p:sp>
      <p:pic>
        <p:nvPicPr>
          <p:cNvPr id="422" name="image18.gif" descr="image18.gif"/>
          <p:cNvPicPr>
            <a:picLocks noChangeAspect="0"/>
          </p:cNvPicPr>
          <p:nvPr/>
        </p:nvPicPr>
        <p:blipFill>
          <a:blip r:embed="rId5">
            <a:extLst/>
          </a:blip>
          <a:stretch>
            <a:fillRect/>
          </a:stretch>
        </p:blipFill>
        <p:spPr>
          <a:xfrm>
            <a:off x="9959364" y="6127"/>
            <a:ext cx="4894431" cy="2039347"/>
          </a:xfrm>
          <a:prstGeom prst="rect">
            <a:avLst/>
          </a:prstGeom>
          <a:ln w="12700">
            <a:miter lim="400000"/>
          </a:ln>
        </p:spPr>
      </p:pic>
      <p:sp>
        <p:nvSpPr>
          <p:cNvPr id="423" name="Текст"/>
          <p:cNvSpPr txBox="1"/>
          <p:nvPr/>
        </p:nvSpPr>
        <p:spPr>
          <a:xfrm>
            <a:off x="1573695" y="4762469"/>
            <a:ext cx="180339"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pic>
        <p:nvPicPr>
          <p:cNvPr id="424"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425" name="1 раунд 30 sec Cee-Roo — Nina Simone.mp3" descr="1 раунд 30 sec Cee-Roo — Nina Simone.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19454911" y="1948259"/>
            <a:ext cx="571501" cy="571501"/>
          </a:xfrm>
          <a:prstGeom prst="rect">
            <a:avLst/>
          </a:prstGeom>
          <a:ln w="12700">
            <a:miter lim="400000"/>
          </a:ln>
        </p:spPr>
      </p:pic>
      <p:sp>
        <p:nvSpPr>
          <p:cNvPr id="426" name="А"/>
          <p:cNvSpPr txBox="1"/>
          <p:nvPr/>
        </p:nvSpPr>
        <p:spPr>
          <a:xfrm>
            <a:off x="3630429" y="8876085"/>
            <a:ext cx="482601" cy="831008"/>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sz="5400">
                <a:latin typeface="Helvetica Neue"/>
                <a:ea typeface="Helvetica Neue"/>
                <a:cs typeface="Helvetica Neue"/>
                <a:sym typeface="Helvetica Neue"/>
              </a:defRPr>
            </a:lvl1pPr>
          </a:lstStyle>
          <a:p>
            <a:pPr/>
            <a:r>
              <a:t>А</a:t>
            </a:r>
          </a:p>
        </p:txBody>
      </p:sp>
      <p:sp>
        <p:nvSpPr>
          <p:cNvPr id="427" name="Б"/>
          <p:cNvSpPr txBox="1"/>
          <p:nvPr/>
        </p:nvSpPr>
        <p:spPr>
          <a:xfrm>
            <a:off x="3571855" y="11390430"/>
            <a:ext cx="493714" cy="831008"/>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sz="5400">
                <a:latin typeface="Helvetica Neue"/>
                <a:ea typeface="Helvetica Neue"/>
                <a:cs typeface="Helvetica Neue"/>
                <a:sym typeface="Helvetica Neue"/>
              </a:defRPr>
            </a:lvl1pPr>
          </a:lstStyle>
          <a:p>
            <a:pPr/>
            <a:r>
              <a:t>Б</a:t>
            </a:r>
          </a:p>
        </p:txBody>
      </p:sp>
      <p:sp>
        <p:nvSpPr>
          <p:cNvPr id="428" name="В"/>
          <p:cNvSpPr txBox="1"/>
          <p:nvPr/>
        </p:nvSpPr>
        <p:spPr>
          <a:xfrm>
            <a:off x="12844072" y="8876085"/>
            <a:ext cx="495301" cy="831008"/>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sz="5400">
                <a:latin typeface="Helvetica Neue"/>
                <a:ea typeface="Helvetica Neue"/>
                <a:cs typeface="Helvetica Neue"/>
                <a:sym typeface="Helvetica Neue"/>
              </a:defRPr>
            </a:lvl1pPr>
          </a:lstStyle>
          <a:p>
            <a:pPr/>
            <a:r>
              <a:t>В</a:t>
            </a:r>
          </a:p>
        </p:txBody>
      </p:sp>
      <p:sp>
        <p:nvSpPr>
          <p:cNvPr id="429" name="Г"/>
          <p:cNvSpPr txBox="1"/>
          <p:nvPr/>
        </p:nvSpPr>
        <p:spPr>
          <a:xfrm>
            <a:off x="12850597" y="11363947"/>
            <a:ext cx="406401" cy="831008"/>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sz="5400">
                <a:latin typeface="Helvetica Neue"/>
                <a:ea typeface="Helvetica Neue"/>
                <a:cs typeface="Helvetica Neue"/>
                <a:sym typeface="Helvetica Neue"/>
              </a:defRPr>
            </a:lvl1pPr>
          </a:lstStyle>
          <a:p>
            <a:pPr/>
            <a:r>
              <a:t>Г</a:t>
            </a:r>
          </a:p>
        </p:txBody>
      </p:sp>
      <p:sp>
        <p:nvSpPr>
          <p:cNvPr id="430" name="Выберите вещества, полезные для здоровья"/>
          <p:cNvSpPr txBox="1"/>
          <p:nvPr/>
        </p:nvSpPr>
        <p:spPr>
          <a:xfrm>
            <a:off x="2129921" y="4762499"/>
            <a:ext cx="20124157" cy="4191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sz="9000">
                <a:latin typeface="Helvetica Neue"/>
                <a:ea typeface="Helvetica Neue"/>
                <a:cs typeface="Helvetica Neue"/>
                <a:sym typeface="Helvetica Neue"/>
              </a:defRPr>
            </a:lvl1pPr>
          </a:lstStyle>
          <a:p>
            <a:pPr/>
            <a:r>
              <a:t>Выберите вещества, полезные для здоровья</a:t>
            </a:r>
          </a:p>
        </p:txBody>
      </p:sp>
      <p:sp>
        <p:nvSpPr>
          <p:cNvPr id="431" name="Алкоголь и Сигареты"/>
          <p:cNvSpPr txBox="1"/>
          <p:nvPr/>
        </p:nvSpPr>
        <p:spPr>
          <a:xfrm>
            <a:off x="4571477" y="8866138"/>
            <a:ext cx="7345305" cy="850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5600"/>
            </a:lvl1pPr>
          </a:lstStyle>
          <a:p>
            <a:pPr/>
            <a:r>
              <a:t>Алкоголь и Сигареты</a:t>
            </a:r>
          </a:p>
        </p:txBody>
      </p:sp>
      <p:sp>
        <p:nvSpPr>
          <p:cNvPr id="432" name="Шоколад и Конфеты"/>
          <p:cNvSpPr txBox="1"/>
          <p:nvPr/>
        </p:nvSpPr>
        <p:spPr>
          <a:xfrm>
            <a:off x="4537509" y="11354000"/>
            <a:ext cx="7413240" cy="850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5600"/>
            </a:lvl1pPr>
          </a:lstStyle>
          <a:p>
            <a:pPr/>
            <a:r>
              <a:t>Шоколад и Конфеты</a:t>
            </a:r>
          </a:p>
        </p:txBody>
      </p:sp>
      <p:sp>
        <p:nvSpPr>
          <p:cNvPr id="433" name="Сигареты и Наркотики"/>
          <p:cNvSpPr txBox="1"/>
          <p:nvPr/>
        </p:nvSpPr>
        <p:spPr>
          <a:xfrm>
            <a:off x="13895061" y="8866138"/>
            <a:ext cx="10116945" cy="850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5600"/>
            </a:lvl1pPr>
          </a:lstStyle>
          <a:p>
            <a:pPr/>
            <a:r>
              <a:t>Сигареты и Наркотики</a:t>
            </a:r>
          </a:p>
        </p:txBody>
      </p:sp>
      <p:sp>
        <p:nvSpPr>
          <p:cNvPr id="434" name="Овощи и Фрукты"/>
          <p:cNvSpPr txBox="1"/>
          <p:nvPr/>
        </p:nvSpPr>
        <p:spPr>
          <a:xfrm>
            <a:off x="13728938" y="11354000"/>
            <a:ext cx="10245390" cy="850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5600"/>
            </a:lvl1pPr>
          </a:lstStyle>
          <a:p>
            <a:pPr/>
            <a:r>
              <a:t>Овощи и Фрукты</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31392000" fill="hold"/>
                                        <p:tgtEl>
                                          <p:spTgt spid="425"/>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425"/>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74"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1575"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1576"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1577" name="Вопрос 2"/>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2</a:t>
            </a:r>
          </a:p>
        </p:txBody>
      </p:sp>
      <p:sp>
        <p:nvSpPr>
          <p:cNvPr id="1578"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79"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80"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81"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82"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83"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84"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585" name="Раунд 4"/>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4</a:t>
            </a:r>
          </a:p>
        </p:txBody>
      </p:sp>
      <p:sp>
        <p:nvSpPr>
          <p:cNvPr id="1586" name="Вопрос 2"/>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2</a:t>
            </a:r>
          </a:p>
        </p:txBody>
      </p:sp>
      <p:pic>
        <p:nvPicPr>
          <p:cNvPr id="1587" name="готовый1.png" descr="готовый1.png"/>
          <p:cNvPicPr>
            <a:picLocks noChangeAspect="1"/>
          </p:cNvPicPr>
          <p:nvPr/>
        </p:nvPicPr>
        <p:blipFill>
          <a:blip r:embed="rId5">
            <a:extLst/>
          </a:blip>
          <a:stretch>
            <a:fillRect/>
          </a:stretch>
        </p:blipFill>
        <p:spPr>
          <a:xfrm>
            <a:off x="237600" y="180569"/>
            <a:ext cx="2070540" cy="2181400"/>
          </a:xfrm>
          <a:prstGeom prst="rect">
            <a:avLst/>
          </a:prstGeom>
          <a:ln w="12700">
            <a:miter lim="400000"/>
          </a:ln>
        </p:spPr>
      </p:pic>
      <p:pic>
        <p:nvPicPr>
          <p:cNvPr id="1588" name="2 раунд 60 sec City Of Dreams — Fallen (Killy Cakes Remix).mp3" descr="2 раунд 60 sec City Of Dreams — Fallen (Killy Cakes Remix).mp3"/>
          <p:cNvPicPr>
            <a:picLocks noChangeAspect="0"/>
          </p:cNvPicPr>
          <p:nvPr>
            <a:audioFile r:link="rId6"/>
            <p:extLst>
              <p:ext uri="{DAA4B4D4-6D71-4841-9C94-3DE7FCFB9230}">
                <p14:media xmlns:p14="http://schemas.microsoft.com/office/powerpoint/2010/main" r:embed="rId7"/>
              </p:ext>
            </p:extLst>
          </p:nvPr>
        </p:nvPicPr>
        <p:blipFill>
          <a:blip r:embed="rId8">
            <a:extLst/>
          </a:blip>
          <a:stretch>
            <a:fillRect/>
          </a:stretch>
        </p:blipFill>
        <p:spPr>
          <a:xfrm>
            <a:off x="19038093" y="3867348"/>
            <a:ext cx="571501" cy="571501"/>
          </a:xfrm>
          <a:prstGeom prst="rect">
            <a:avLst/>
          </a:prstGeom>
          <a:ln w="12700">
            <a:miter lim="400000"/>
          </a:ln>
        </p:spPr>
      </p:pic>
      <p:sp>
        <p:nvSpPr>
          <p:cNvPr id="1589" name="У наркомана нет…"/>
          <p:cNvSpPr txBox="1"/>
          <p:nvPr/>
        </p:nvSpPr>
        <p:spPr>
          <a:xfrm>
            <a:off x="6461827" y="4971812"/>
            <a:ext cx="11460345" cy="16154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0000"/>
            </a:lvl1pPr>
          </a:lstStyle>
          <a:p>
            <a:pPr/>
            <a:r>
              <a:t>У наркомана нет…</a:t>
            </a:r>
          </a:p>
        </p:txBody>
      </p:sp>
      <p:pic>
        <p:nvPicPr>
          <p:cNvPr id="1590" name="image18.gif" descr="image18.gif"/>
          <p:cNvPicPr>
            <a:picLocks noChangeAspect="0"/>
          </p:cNvPicPr>
          <p:nvPr/>
        </p:nvPicPr>
        <p:blipFill>
          <a:blip r:embed="rId9">
            <a:extLst/>
          </a:blip>
          <a:stretch>
            <a:fillRect/>
          </a:stretch>
        </p:blipFill>
        <p:spPr>
          <a:xfrm>
            <a:off x="9959364" y="6127"/>
            <a:ext cx="4894431" cy="2039347"/>
          </a:xfrm>
          <a:prstGeom prst="rect">
            <a:avLst/>
          </a:prstGeom>
          <a:ln w="12700">
            <a:miter lim="400000"/>
          </a:ln>
        </p:spPr>
      </p:pic>
      <p:sp>
        <p:nvSpPr>
          <p:cNvPr id="1591" name="УРЙДЕЗ"/>
          <p:cNvSpPr txBox="1"/>
          <p:nvPr/>
        </p:nvSpPr>
        <p:spPr>
          <a:xfrm>
            <a:off x="7758716" y="8096290"/>
            <a:ext cx="8503999" cy="2529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0">
                <a:solidFill>
                  <a:srgbClr val="FF0050"/>
                </a:solidFill>
              </a:defRPr>
            </a:lvl1pPr>
          </a:lstStyle>
          <a:p>
            <a:pPr/>
            <a:r>
              <a:t>УРЙДЕЗ</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89"/>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1591"/>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mediacall" nodeType="clickEffect" presetSubtype="0" presetID="1" grpId="3" fill="hold">
                                  <p:stCondLst>
                                    <p:cond delay="0"/>
                                  </p:stCondLst>
                                  <p:childTnLst>
                                    <p:cmd type="call" cmd="playFrom(0.0)">
                                      <p:cBhvr>
                                        <p:cTn id="13" dur="30055999" fill="hold"/>
                                        <p:tgtEl>
                                          <p:spTgt spid="1588"/>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4" fill="hold" display="0">
                  <p:stCondLst>
                    <p:cond delay="indefinite"/>
                  </p:stCondLst>
                </p:cTn>
                <p:tgtEl>
                  <p:spTgt spid="1588"/>
                </p:tgtEl>
              </p:cMediaNode>
            </p:audio>
          </p:childTnLst>
        </p:cTn>
      </p:par>
    </p:tnLst>
    <p:bldLst>
      <p:bldP build="whole" bldLvl="1" animBg="1" rev="0" advAuto="0" spid="1591" grpId="2"/>
      <p:bldP build="whole" bldLvl="1" animBg="1" rev="0" advAuto="0" spid="1589" grpId="1"/>
    </p:bldLst>
  </p:timing>
</p:sld>
</file>

<file path=ppt/slides/slide8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93"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1594"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1595"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1596" name="Вопрос 3"/>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3</a:t>
            </a:r>
          </a:p>
        </p:txBody>
      </p:sp>
      <p:sp>
        <p:nvSpPr>
          <p:cNvPr id="1597"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98"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599"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600"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601"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602"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603" name="Раунд 4"/>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4</a:t>
            </a:r>
          </a:p>
        </p:txBody>
      </p:sp>
      <p:sp>
        <p:nvSpPr>
          <p:cNvPr id="1604" name="Вопрос 3"/>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3</a:t>
            </a:r>
          </a:p>
        </p:txBody>
      </p:sp>
      <p:pic>
        <p:nvPicPr>
          <p:cNvPr id="1605" name="готовый1.png" descr="готовый1.png"/>
          <p:cNvPicPr>
            <a:picLocks noChangeAspect="1"/>
          </p:cNvPicPr>
          <p:nvPr/>
        </p:nvPicPr>
        <p:blipFill>
          <a:blip r:embed="rId5">
            <a:extLst/>
          </a:blip>
          <a:stretch>
            <a:fillRect/>
          </a:stretch>
        </p:blipFill>
        <p:spPr>
          <a:xfrm>
            <a:off x="237600" y="180569"/>
            <a:ext cx="2070540" cy="2181400"/>
          </a:xfrm>
          <a:prstGeom prst="rect">
            <a:avLst/>
          </a:prstGeom>
          <a:ln w="12700">
            <a:miter lim="400000"/>
          </a:ln>
        </p:spPr>
      </p:pic>
      <p:pic>
        <p:nvPicPr>
          <p:cNvPr id="1606" name="2 раунд 60 sec City Of Dreams — Fallen (Killy Cakes Remix).mp3" descr="2 раунд 60 sec City Of Dreams — Fallen (Killy Cakes Remix).mp3"/>
          <p:cNvPicPr>
            <a:picLocks noChangeAspect="0"/>
          </p:cNvPicPr>
          <p:nvPr>
            <a:audioFile r:link="rId6"/>
            <p:extLst>
              <p:ext uri="{DAA4B4D4-6D71-4841-9C94-3DE7FCFB9230}">
                <p14:media xmlns:p14="http://schemas.microsoft.com/office/powerpoint/2010/main" r:embed="rId7"/>
              </p:ext>
            </p:extLst>
          </p:nvPr>
        </p:nvPicPr>
        <p:blipFill>
          <a:blip r:embed="rId8">
            <a:extLst/>
          </a:blip>
          <a:stretch>
            <a:fillRect/>
          </a:stretch>
        </p:blipFill>
        <p:spPr>
          <a:xfrm>
            <a:off x="19038093" y="3867348"/>
            <a:ext cx="571501" cy="571501"/>
          </a:xfrm>
          <a:prstGeom prst="rect">
            <a:avLst/>
          </a:prstGeom>
          <a:ln w="12700">
            <a:miter lim="400000"/>
          </a:ln>
        </p:spPr>
      </p:pic>
      <p:pic>
        <p:nvPicPr>
          <p:cNvPr id="1607" name="image18.gif" descr="image18.gif"/>
          <p:cNvPicPr>
            <a:picLocks noChangeAspect="0"/>
          </p:cNvPicPr>
          <p:nvPr/>
        </p:nvPicPr>
        <p:blipFill>
          <a:blip r:embed="rId9">
            <a:extLst/>
          </a:blip>
          <a:stretch>
            <a:fillRect/>
          </a:stretch>
        </p:blipFill>
        <p:spPr>
          <a:xfrm>
            <a:off x="9959364" y="6127"/>
            <a:ext cx="4894431" cy="2039347"/>
          </a:xfrm>
          <a:prstGeom prst="rect">
            <a:avLst/>
          </a:prstGeom>
          <a:ln w="12700">
            <a:miter lim="400000"/>
          </a:ln>
        </p:spPr>
      </p:pic>
      <p:sp>
        <p:nvSpPr>
          <p:cNvPr id="1608" name="На первом месте у подростков стоит именно эта причина:"/>
          <p:cNvSpPr txBox="1"/>
          <p:nvPr/>
        </p:nvSpPr>
        <p:spPr>
          <a:xfrm>
            <a:off x="846976" y="3635471"/>
            <a:ext cx="22690047" cy="31394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0000"/>
            </a:lvl1pPr>
          </a:lstStyle>
          <a:p>
            <a:pPr/>
            <a:r>
              <a:t>На первом месте у подростков стоит именно эта причина:</a:t>
            </a:r>
          </a:p>
        </p:txBody>
      </p:sp>
      <p:grpSp>
        <p:nvGrpSpPr>
          <p:cNvPr id="1620" name="Группа"/>
          <p:cNvGrpSpPr/>
          <p:nvPr/>
        </p:nvGrpSpPr>
        <p:grpSpPr>
          <a:xfrm>
            <a:off x="5902064" y="7570476"/>
            <a:ext cx="12217303" cy="3800630"/>
            <a:chOff x="0" y="0"/>
            <a:chExt cx="12217301" cy="3800628"/>
          </a:xfrm>
        </p:grpSpPr>
        <p:sp>
          <p:nvSpPr>
            <p:cNvPr id="1609" name="Л"/>
            <p:cNvSpPr/>
            <p:nvPr/>
          </p:nvSpPr>
          <p:spPr>
            <a:xfrm>
              <a:off x="0" y="0"/>
              <a:ext cx="1731827" cy="1731827"/>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Л</a:t>
              </a:r>
            </a:p>
          </p:txBody>
        </p:sp>
        <p:sp>
          <p:nvSpPr>
            <p:cNvPr id="1610" name="П"/>
            <p:cNvSpPr/>
            <p:nvPr/>
          </p:nvSpPr>
          <p:spPr>
            <a:xfrm>
              <a:off x="2097094" y="0"/>
              <a:ext cx="1731828" cy="1731827"/>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П</a:t>
              </a:r>
            </a:p>
          </p:txBody>
        </p:sp>
        <p:sp>
          <p:nvSpPr>
            <p:cNvPr id="1611" name="С"/>
            <p:cNvSpPr/>
            <p:nvPr/>
          </p:nvSpPr>
          <p:spPr>
            <a:xfrm>
              <a:off x="4194190" y="0"/>
              <a:ext cx="1731827" cy="1731827"/>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С</a:t>
              </a:r>
            </a:p>
          </p:txBody>
        </p:sp>
        <p:sp>
          <p:nvSpPr>
            <p:cNvPr id="1612" name="О"/>
            <p:cNvSpPr/>
            <p:nvPr/>
          </p:nvSpPr>
          <p:spPr>
            <a:xfrm>
              <a:off x="6291284" y="0"/>
              <a:ext cx="1731828" cy="1731827"/>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О</a:t>
              </a:r>
            </a:p>
          </p:txBody>
        </p:sp>
        <p:sp>
          <p:nvSpPr>
            <p:cNvPr id="1613" name="О"/>
            <p:cNvSpPr/>
            <p:nvPr/>
          </p:nvSpPr>
          <p:spPr>
            <a:xfrm>
              <a:off x="8388379" y="0"/>
              <a:ext cx="1731828" cy="1731827"/>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О</a:t>
              </a:r>
            </a:p>
          </p:txBody>
        </p:sp>
        <p:sp>
          <p:nvSpPr>
            <p:cNvPr id="1614" name="В"/>
            <p:cNvSpPr/>
            <p:nvPr/>
          </p:nvSpPr>
          <p:spPr>
            <a:xfrm>
              <a:off x="10485474" y="0"/>
              <a:ext cx="1731828" cy="1731827"/>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В</a:t>
              </a:r>
            </a:p>
          </p:txBody>
        </p:sp>
        <p:sp>
          <p:nvSpPr>
            <p:cNvPr id="1615" name="Т"/>
            <p:cNvSpPr/>
            <p:nvPr/>
          </p:nvSpPr>
          <p:spPr>
            <a:xfrm>
              <a:off x="1116068" y="2068801"/>
              <a:ext cx="1731828" cy="1731828"/>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Т</a:t>
              </a:r>
            </a:p>
          </p:txBody>
        </p:sp>
        <p:sp>
          <p:nvSpPr>
            <p:cNvPr id="1616" name="Б"/>
            <p:cNvSpPr/>
            <p:nvPr/>
          </p:nvSpPr>
          <p:spPr>
            <a:xfrm>
              <a:off x="3209937" y="2068801"/>
              <a:ext cx="1731827" cy="1731828"/>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Б</a:t>
              </a:r>
            </a:p>
          </p:txBody>
        </p:sp>
        <p:sp>
          <p:nvSpPr>
            <p:cNvPr id="1617" name="Т"/>
            <p:cNvSpPr/>
            <p:nvPr/>
          </p:nvSpPr>
          <p:spPr>
            <a:xfrm>
              <a:off x="5484436" y="2068801"/>
              <a:ext cx="1731828" cy="1731828"/>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Т</a:t>
              </a:r>
            </a:p>
          </p:txBody>
        </p:sp>
        <p:sp>
          <p:nvSpPr>
            <p:cNvPr id="1618" name="Ы"/>
            <p:cNvSpPr/>
            <p:nvPr/>
          </p:nvSpPr>
          <p:spPr>
            <a:xfrm>
              <a:off x="7758937" y="2068801"/>
              <a:ext cx="1731828" cy="1731828"/>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Ы</a:t>
              </a:r>
            </a:p>
          </p:txBody>
        </p:sp>
        <p:sp>
          <p:nvSpPr>
            <p:cNvPr id="1619" name="Ю"/>
            <p:cNvSpPr/>
            <p:nvPr/>
          </p:nvSpPr>
          <p:spPr>
            <a:xfrm>
              <a:off x="9852804" y="2068801"/>
              <a:ext cx="1731828" cy="1731828"/>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Ю</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30055999" fill="hold"/>
                                        <p:tgtEl>
                                          <p:spTgt spid="1606"/>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606"/>
                </p:tgtEl>
              </p:cMediaNode>
            </p:audi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22"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1623"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1624"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1625" name="Вопрос 4"/>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4</a:t>
            </a:r>
          </a:p>
        </p:txBody>
      </p:sp>
      <p:sp>
        <p:nvSpPr>
          <p:cNvPr id="1626"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627"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628"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629"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630"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631"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632" name="Раунд 4"/>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4</a:t>
            </a:r>
          </a:p>
        </p:txBody>
      </p:sp>
      <p:sp>
        <p:nvSpPr>
          <p:cNvPr id="1633" name="Вопрос 4"/>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4</a:t>
            </a:r>
          </a:p>
        </p:txBody>
      </p:sp>
      <p:pic>
        <p:nvPicPr>
          <p:cNvPr id="1634" name="готовый1.png" descr="готовый1.png"/>
          <p:cNvPicPr>
            <a:picLocks noChangeAspect="1"/>
          </p:cNvPicPr>
          <p:nvPr/>
        </p:nvPicPr>
        <p:blipFill>
          <a:blip r:embed="rId5">
            <a:extLst/>
          </a:blip>
          <a:stretch>
            <a:fillRect/>
          </a:stretch>
        </p:blipFill>
        <p:spPr>
          <a:xfrm>
            <a:off x="237600" y="180569"/>
            <a:ext cx="2070540" cy="2181400"/>
          </a:xfrm>
          <a:prstGeom prst="rect">
            <a:avLst/>
          </a:prstGeom>
          <a:ln w="12700">
            <a:miter lim="400000"/>
          </a:ln>
        </p:spPr>
      </p:pic>
      <p:pic>
        <p:nvPicPr>
          <p:cNvPr id="1635" name="2 раунд 60 sec City Of Dreams — Fallen (Killy Cakes Remix).mp3" descr="2 раунд 60 sec City Of Dreams — Fallen (Killy Cakes Remix).mp3"/>
          <p:cNvPicPr>
            <a:picLocks noChangeAspect="0"/>
          </p:cNvPicPr>
          <p:nvPr>
            <a:audioFile r:link="rId6"/>
            <p:extLst>
              <p:ext uri="{DAA4B4D4-6D71-4841-9C94-3DE7FCFB9230}">
                <p14:media xmlns:p14="http://schemas.microsoft.com/office/powerpoint/2010/main" r:embed="rId7"/>
              </p:ext>
            </p:extLst>
          </p:nvPr>
        </p:nvPicPr>
        <p:blipFill>
          <a:blip r:embed="rId8">
            <a:extLst/>
          </a:blip>
          <a:stretch>
            <a:fillRect/>
          </a:stretch>
        </p:blipFill>
        <p:spPr>
          <a:xfrm>
            <a:off x="19038093" y="3867348"/>
            <a:ext cx="571501" cy="571501"/>
          </a:xfrm>
          <a:prstGeom prst="rect">
            <a:avLst/>
          </a:prstGeom>
          <a:ln w="12700">
            <a:miter lim="400000"/>
          </a:ln>
        </p:spPr>
      </p:pic>
      <p:pic>
        <p:nvPicPr>
          <p:cNvPr id="1636" name="image18.gif" descr="image18.gif"/>
          <p:cNvPicPr>
            <a:picLocks noChangeAspect="0"/>
          </p:cNvPicPr>
          <p:nvPr/>
        </p:nvPicPr>
        <p:blipFill>
          <a:blip r:embed="rId9">
            <a:extLst/>
          </a:blip>
          <a:stretch>
            <a:fillRect/>
          </a:stretch>
        </p:blipFill>
        <p:spPr>
          <a:xfrm>
            <a:off x="9959364" y="6127"/>
            <a:ext cx="4894431" cy="2039347"/>
          </a:xfrm>
          <a:prstGeom prst="rect">
            <a:avLst/>
          </a:prstGeom>
          <a:ln w="12700">
            <a:miter lim="400000"/>
          </a:ln>
        </p:spPr>
      </p:pic>
      <p:sp>
        <p:nvSpPr>
          <p:cNvPr id="1637" name="+"/>
          <p:cNvSpPr txBox="1"/>
          <p:nvPr/>
        </p:nvSpPr>
        <p:spPr>
          <a:xfrm>
            <a:off x="10543811" y="7206692"/>
            <a:ext cx="994131" cy="1920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2000"/>
            </a:lvl1pPr>
          </a:lstStyle>
          <a:p>
            <a:pPr/>
            <a:r>
              <a:t>+</a:t>
            </a:r>
          </a:p>
        </p:txBody>
      </p:sp>
      <p:sp>
        <p:nvSpPr>
          <p:cNvPr id="1638" name="="/>
          <p:cNvSpPr txBox="1"/>
          <p:nvPr/>
        </p:nvSpPr>
        <p:spPr>
          <a:xfrm>
            <a:off x="20809733" y="7206692"/>
            <a:ext cx="994131" cy="1920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2000"/>
            </a:lvl1pPr>
          </a:lstStyle>
          <a:p>
            <a:pPr/>
            <a:r>
              <a:t>=</a:t>
            </a:r>
          </a:p>
        </p:txBody>
      </p:sp>
      <p:sp>
        <p:nvSpPr>
          <p:cNvPr id="1639" name="?"/>
          <p:cNvSpPr txBox="1"/>
          <p:nvPr/>
        </p:nvSpPr>
        <p:spPr>
          <a:xfrm>
            <a:off x="22557115" y="7206692"/>
            <a:ext cx="1035059" cy="1920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2000"/>
            </a:lvl1pPr>
          </a:lstStyle>
          <a:p>
            <a:pPr/>
            <a:r>
              <a:t>?</a:t>
            </a:r>
          </a:p>
        </p:txBody>
      </p:sp>
      <p:pic>
        <p:nvPicPr>
          <p:cNvPr id="1640" name="Снимок экрана 2019-01-16 в 15.25.45.png" descr="Снимок экрана 2019-01-16 в 15.25.45.png"/>
          <p:cNvPicPr>
            <a:picLocks noChangeAspect="1"/>
          </p:cNvPicPr>
          <p:nvPr/>
        </p:nvPicPr>
        <p:blipFill>
          <a:blip r:embed="rId10">
            <a:extLst/>
          </a:blip>
          <a:stretch>
            <a:fillRect/>
          </a:stretch>
        </p:blipFill>
        <p:spPr>
          <a:xfrm>
            <a:off x="1133786" y="5443951"/>
            <a:ext cx="9169401" cy="6604001"/>
          </a:xfrm>
          <a:prstGeom prst="rect">
            <a:avLst/>
          </a:prstGeom>
          <a:ln w="12700">
            <a:miter lim="400000"/>
          </a:ln>
        </p:spPr>
      </p:pic>
      <p:pic>
        <p:nvPicPr>
          <p:cNvPr id="1641" name="Снимок экрана 2019-01-16 в 15.27.35.png" descr="Снимок экрана 2019-01-16 в 15.27.35.png"/>
          <p:cNvPicPr>
            <a:picLocks noChangeAspect="1"/>
          </p:cNvPicPr>
          <p:nvPr/>
        </p:nvPicPr>
        <p:blipFill>
          <a:blip r:embed="rId11">
            <a:extLst/>
          </a:blip>
          <a:stretch>
            <a:fillRect/>
          </a:stretch>
        </p:blipFill>
        <p:spPr>
          <a:xfrm>
            <a:off x="11778567" y="5113596"/>
            <a:ext cx="8291004" cy="66040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30055999" fill="hold"/>
                                        <p:tgtEl>
                                          <p:spTgt spid="1635"/>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635"/>
                </p:tgtEl>
              </p:cMediaNode>
            </p:audi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43"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1644"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1645"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1646" name="Вопрос 5"/>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5</a:t>
            </a:r>
          </a:p>
        </p:txBody>
      </p:sp>
      <p:sp>
        <p:nvSpPr>
          <p:cNvPr id="1647"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648"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649"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650"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651"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652"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653" name="Раунд 4"/>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4</a:t>
            </a:r>
          </a:p>
        </p:txBody>
      </p:sp>
      <p:sp>
        <p:nvSpPr>
          <p:cNvPr id="1654" name="Вопрос 5"/>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5</a:t>
            </a:r>
          </a:p>
        </p:txBody>
      </p:sp>
      <p:pic>
        <p:nvPicPr>
          <p:cNvPr id="1655" name="готовый1.png" descr="готовый1.png"/>
          <p:cNvPicPr>
            <a:picLocks noChangeAspect="1"/>
          </p:cNvPicPr>
          <p:nvPr/>
        </p:nvPicPr>
        <p:blipFill>
          <a:blip r:embed="rId5">
            <a:extLst/>
          </a:blip>
          <a:stretch>
            <a:fillRect/>
          </a:stretch>
        </p:blipFill>
        <p:spPr>
          <a:xfrm>
            <a:off x="237600" y="180569"/>
            <a:ext cx="2070540" cy="2181400"/>
          </a:xfrm>
          <a:prstGeom prst="rect">
            <a:avLst/>
          </a:prstGeom>
          <a:ln w="12700">
            <a:miter lim="400000"/>
          </a:ln>
        </p:spPr>
      </p:pic>
      <p:pic>
        <p:nvPicPr>
          <p:cNvPr id="1656" name="2 раунд 60 sec City Of Dreams — Fallen (Killy Cakes Remix).mp3" descr="2 раунд 60 sec City Of Dreams — Fallen (Killy Cakes Remix).mp3"/>
          <p:cNvPicPr>
            <a:picLocks noChangeAspect="0"/>
          </p:cNvPicPr>
          <p:nvPr>
            <a:audioFile r:link="rId6"/>
            <p:extLst>
              <p:ext uri="{DAA4B4D4-6D71-4841-9C94-3DE7FCFB9230}">
                <p14:media xmlns:p14="http://schemas.microsoft.com/office/powerpoint/2010/main" r:embed="rId7"/>
              </p:ext>
            </p:extLst>
          </p:nvPr>
        </p:nvPicPr>
        <p:blipFill>
          <a:blip r:embed="rId8">
            <a:extLst/>
          </a:blip>
          <a:stretch>
            <a:fillRect/>
          </a:stretch>
        </p:blipFill>
        <p:spPr>
          <a:xfrm>
            <a:off x="19038093" y="3867348"/>
            <a:ext cx="571501" cy="571501"/>
          </a:xfrm>
          <a:prstGeom prst="rect">
            <a:avLst/>
          </a:prstGeom>
          <a:ln w="12700">
            <a:miter lim="400000"/>
          </a:ln>
        </p:spPr>
      </p:pic>
      <p:pic>
        <p:nvPicPr>
          <p:cNvPr id="1657" name="image18.gif" descr="image18.gif"/>
          <p:cNvPicPr>
            <a:picLocks noChangeAspect="0"/>
          </p:cNvPicPr>
          <p:nvPr/>
        </p:nvPicPr>
        <p:blipFill>
          <a:blip r:embed="rId9">
            <a:extLst/>
          </a:blip>
          <a:stretch>
            <a:fillRect/>
          </a:stretch>
        </p:blipFill>
        <p:spPr>
          <a:xfrm>
            <a:off x="9959364" y="6127"/>
            <a:ext cx="4894431" cy="2039347"/>
          </a:xfrm>
          <a:prstGeom prst="rect">
            <a:avLst/>
          </a:prstGeom>
          <a:ln w="12700">
            <a:miter lim="400000"/>
          </a:ln>
        </p:spPr>
      </p:pic>
      <p:sp>
        <p:nvSpPr>
          <p:cNvPr id="1658" name="+"/>
          <p:cNvSpPr txBox="1"/>
          <p:nvPr/>
        </p:nvSpPr>
        <p:spPr>
          <a:xfrm>
            <a:off x="8173685" y="6088809"/>
            <a:ext cx="1290795" cy="2529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6000"/>
            </a:lvl1pPr>
          </a:lstStyle>
          <a:p>
            <a:pPr/>
            <a:r>
              <a:t>+</a:t>
            </a:r>
          </a:p>
        </p:txBody>
      </p:sp>
      <p:sp>
        <p:nvSpPr>
          <p:cNvPr id="1659" name="=?"/>
          <p:cNvSpPr txBox="1"/>
          <p:nvPr/>
        </p:nvSpPr>
        <p:spPr>
          <a:xfrm>
            <a:off x="19453706" y="5969757"/>
            <a:ext cx="2420897" cy="2529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6000"/>
            </a:lvl1pPr>
          </a:lstStyle>
          <a:p>
            <a:pPr/>
            <a:r>
              <a:t>=?</a:t>
            </a:r>
          </a:p>
        </p:txBody>
      </p:sp>
      <p:pic>
        <p:nvPicPr>
          <p:cNvPr id="1660" name="gloves_PNG8276.png" descr="gloves_PNG8276.png"/>
          <p:cNvPicPr>
            <a:picLocks noChangeAspect="1"/>
          </p:cNvPicPr>
          <p:nvPr/>
        </p:nvPicPr>
        <p:blipFill>
          <a:blip r:embed="rId10">
            <a:extLst/>
          </a:blip>
          <a:stretch>
            <a:fillRect/>
          </a:stretch>
        </p:blipFill>
        <p:spPr>
          <a:xfrm>
            <a:off x="10235219" y="3877869"/>
            <a:ext cx="7704624" cy="7704625"/>
          </a:xfrm>
          <a:prstGeom prst="rect">
            <a:avLst/>
          </a:prstGeom>
          <a:ln w="12700">
            <a:miter lim="400000"/>
          </a:ln>
        </p:spPr>
      </p:pic>
      <p:pic>
        <p:nvPicPr>
          <p:cNvPr id="1661" name="u_e96ec1b13f510faa3cff4713b3fb335f_800.gif" descr="u_e96ec1b13f510faa3cff4713b3fb335f_800.gif"/>
          <p:cNvPicPr>
            <a:picLocks noChangeAspect="0"/>
          </p:cNvPicPr>
          <p:nvPr/>
        </p:nvPicPr>
        <p:blipFill>
          <a:blip r:embed="rId11">
            <a:extLst/>
          </a:blip>
          <a:stretch>
            <a:fillRect/>
          </a:stretch>
        </p:blipFill>
        <p:spPr>
          <a:xfrm>
            <a:off x="-1793348" y="3529184"/>
            <a:ext cx="10556262" cy="7917198"/>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30055999" fill="hold"/>
                                        <p:tgtEl>
                                          <p:spTgt spid="1656"/>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656"/>
                </p:tgtEl>
              </p:cMediaNode>
            </p:audio>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63"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1664"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1665" name="image7.png" descr="image7.png"/>
          <p:cNvPicPr>
            <a:picLocks noChangeAspect="1"/>
          </p:cNvPicPr>
          <p:nvPr/>
        </p:nvPicPr>
        <p:blipFill>
          <a:blip r:embed="rId4">
            <a:extLst/>
          </a:blip>
          <a:stretch>
            <a:fillRect/>
          </a:stretch>
        </p:blipFill>
        <p:spPr>
          <a:xfrm>
            <a:off x="0" y="1715"/>
            <a:ext cx="24384000" cy="13714286"/>
          </a:xfrm>
          <a:prstGeom prst="rect">
            <a:avLst/>
          </a:prstGeom>
          <a:ln w="12700">
            <a:miter lim="400000"/>
          </a:ln>
        </p:spPr>
      </p:pic>
      <p:sp>
        <p:nvSpPr>
          <p:cNvPr id="1666" name="Вопрос 6"/>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6</a:t>
            </a:r>
          </a:p>
        </p:txBody>
      </p:sp>
      <p:sp>
        <p:nvSpPr>
          <p:cNvPr id="1667"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668"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669"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670"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671"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672"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673" name="Раунд 4"/>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4</a:t>
            </a:r>
          </a:p>
        </p:txBody>
      </p:sp>
      <p:sp>
        <p:nvSpPr>
          <p:cNvPr id="1674" name="Вопрос 6"/>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6</a:t>
            </a:r>
          </a:p>
        </p:txBody>
      </p:sp>
      <p:pic>
        <p:nvPicPr>
          <p:cNvPr id="1675" name="готовый1.png" descr="готовый1.png"/>
          <p:cNvPicPr>
            <a:picLocks noChangeAspect="1"/>
          </p:cNvPicPr>
          <p:nvPr/>
        </p:nvPicPr>
        <p:blipFill>
          <a:blip r:embed="rId5">
            <a:extLst/>
          </a:blip>
          <a:stretch>
            <a:fillRect/>
          </a:stretch>
        </p:blipFill>
        <p:spPr>
          <a:xfrm>
            <a:off x="237600" y="180569"/>
            <a:ext cx="2070540" cy="2181400"/>
          </a:xfrm>
          <a:prstGeom prst="rect">
            <a:avLst/>
          </a:prstGeom>
          <a:ln w="12700">
            <a:miter lim="400000"/>
          </a:ln>
        </p:spPr>
      </p:pic>
      <p:pic>
        <p:nvPicPr>
          <p:cNvPr id="1676" name="2 раунд 60 sec City Of Dreams — Fallen (Killy Cakes Remix).mp3" descr="2 раунд 60 sec City Of Dreams — Fallen (Killy Cakes Remix).mp3"/>
          <p:cNvPicPr>
            <a:picLocks noChangeAspect="0"/>
          </p:cNvPicPr>
          <p:nvPr>
            <a:audioFile r:link="rId6"/>
            <p:extLst>
              <p:ext uri="{DAA4B4D4-6D71-4841-9C94-3DE7FCFB9230}">
                <p14:media xmlns:p14="http://schemas.microsoft.com/office/powerpoint/2010/main" r:embed="rId7"/>
              </p:ext>
            </p:extLst>
          </p:nvPr>
        </p:nvPicPr>
        <p:blipFill>
          <a:blip r:embed="rId8">
            <a:extLst/>
          </a:blip>
          <a:stretch>
            <a:fillRect/>
          </a:stretch>
        </p:blipFill>
        <p:spPr>
          <a:xfrm>
            <a:off x="19038093" y="3867348"/>
            <a:ext cx="571501" cy="571501"/>
          </a:xfrm>
          <a:prstGeom prst="rect">
            <a:avLst/>
          </a:prstGeom>
          <a:ln w="12700">
            <a:miter lim="400000"/>
          </a:ln>
        </p:spPr>
      </p:pic>
      <p:pic>
        <p:nvPicPr>
          <p:cNvPr id="1677" name="image18.gif" descr="image18.gif"/>
          <p:cNvPicPr>
            <a:picLocks noChangeAspect="0"/>
          </p:cNvPicPr>
          <p:nvPr/>
        </p:nvPicPr>
        <p:blipFill>
          <a:blip r:embed="rId9">
            <a:extLst/>
          </a:blip>
          <a:stretch>
            <a:fillRect/>
          </a:stretch>
        </p:blipFill>
        <p:spPr>
          <a:xfrm>
            <a:off x="9959364" y="6127"/>
            <a:ext cx="4894431" cy="2039347"/>
          </a:xfrm>
          <a:prstGeom prst="rect">
            <a:avLst/>
          </a:prstGeom>
          <a:ln w="12700">
            <a:miter lim="400000"/>
          </a:ln>
        </p:spPr>
      </p:pic>
      <p:pic>
        <p:nvPicPr>
          <p:cNvPr id="1678" name="weightlifter-lifting-barbell-isolated-cartoon-aloysius-patrimonio.jpg" descr="weightlifter-lifting-barbell-isolated-cartoon-aloysius-patrimonio.jpg"/>
          <p:cNvPicPr>
            <a:picLocks noChangeAspect="1"/>
          </p:cNvPicPr>
          <p:nvPr/>
        </p:nvPicPr>
        <p:blipFill>
          <a:blip r:embed="rId10">
            <a:extLst/>
          </a:blip>
          <a:stretch>
            <a:fillRect/>
          </a:stretch>
        </p:blipFill>
        <p:spPr>
          <a:xfrm>
            <a:off x="1320844" y="3448326"/>
            <a:ext cx="9416291" cy="9416291"/>
          </a:xfrm>
          <a:prstGeom prst="rect">
            <a:avLst/>
          </a:prstGeom>
          <a:ln w="12700">
            <a:miter lim="400000"/>
          </a:ln>
        </p:spPr>
      </p:pic>
      <p:sp>
        <p:nvSpPr>
          <p:cNvPr id="1679" name="+"/>
          <p:cNvSpPr txBox="1"/>
          <p:nvPr/>
        </p:nvSpPr>
        <p:spPr>
          <a:xfrm>
            <a:off x="9663563" y="6222864"/>
            <a:ext cx="1290795" cy="2529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6000"/>
            </a:lvl1pPr>
          </a:lstStyle>
          <a:p>
            <a:pPr/>
            <a:r>
              <a:t>+</a:t>
            </a:r>
          </a:p>
        </p:txBody>
      </p:sp>
      <p:sp>
        <p:nvSpPr>
          <p:cNvPr id="1680" name="=?"/>
          <p:cNvSpPr txBox="1"/>
          <p:nvPr/>
        </p:nvSpPr>
        <p:spPr>
          <a:xfrm>
            <a:off x="18858373" y="6088809"/>
            <a:ext cx="2420897" cy="2529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6000"/>
            </a:lvl1pPr>
          </a:lstStyle>
          <a:p>
            <a:pPr/>
            <a:r>
              <a:t>=?</a:t>
            </a:r>
          </a:p>
        </p:txBody>
      </p:sp>
      <p:pic>
        <p:nvPicPr>
          <p:cNvPr id="1681" name="pv.png" descr="pv.png"/>
          <p:cNvPicPr>
            <a:picLocks noChangeAspect="1"/>
          </p:cNvPicPr>
          <p:nvPr/>
        </p:nvPicPr>
        <p:blipFill>
          <a:blip r:embed="rId11">
            <a:extLst/>
          </a:blip>
          <a:stretch>
            <a:fillRect/>
          </a:stretch>
        </p:blipFill>
        <p:spPr>
          <a:xfrm>
            <a:off x="12190323" y="4382421"/>
            <a:ext cx="4894430" cy="688279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30055999" fill="hold"/>
                                        <p:tgtEl>
                                          <p:spTgt spid="1676"/>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676"/>
                </p:tgtEl>
              </p:cMediaNode>
            </p:audi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1683"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1684"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1685"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1686" name="ПОВТОРИМ…"/>
          <p:cNvSpPr txBox="1"/>
          <p:nvPr/>
        </p:nvSpPr>
        <p:spPr>
          <a:xfrm>
            <a:off x="2555040" y="6007100"/>
            <a:ext cx="6027696" cy="2987035"/>
          </a:xfrm>
          <a:prstGeom prst="rect">
            <a:avLst/>
          </a:prstGeom>
          <a:solidFill>
            <a:srgbClr val="FF007F"/>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8800">
                <a:solidFill>
                  <a:srgbClr val="FFFFFF"/>
                </a:solidFill>
                <a:latin typeface="Impact"/>
                <a:ea typeface="Impact"/>
                <a:cs typeface="Impact"/>
                <a:sym typeface="Impact"/>
              </a:defRPr>
            </a:pPr>
            <a:r>
              <a:t>ПОВТОРИМ</a:t>
            </a:r>
            <a:endParaRPr sz="5600"/>
          </a:p>
          <a:p>
            <a:pPr algn="l" defTabSz="2438400">
              <a:defRPr sz="8800">
                <a:solidFill>
                  <a:srgbClr val="FFFFFF"/>
                </a:solidFill>
                <a:latin typeface="Impact"/>
                <a:ea typeface="Impact"/>
                <a:cs typeface="Impact"/>
                <a:sym typeface="Impact"/>
              </a:defRPr>
            </a:pPr>
            <a:r>
              <a:t>ВОПРОСЫ?</a:t>
            </a:r>
          </a:p>
        </p:txBody>
      </p:sp>
      <p:sp>
        <p:nvSpPr>
          <p:cNvPr id="1687" name="4 РАУНД"/>
          <p:cNvSpPr txBox="1"/>
          <p:nvPr/>
        </p:nvSpPr>
        <p:spPr>
          <a:xfrm>
            <a:off x="1993899" y="-873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4 РАУНД</a:t>
            </a:r>
          </a:p>
        </p:txBody>
      </p:sp>
      <p:sp>
        <p:nvSpPr>
          <p:cNvPr id="1688"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sp>
        <p:nvSpPr>
          <p:cNvPr id="1689" name="«ЗагадАЧКИ»"/>
          <p:cNvSpPr txBox="1"/>
          <p:nvPr/>
        </p:nvSpPr>
        <p:spPr>
          <a:xfrm>
            <a:off x="9918700" y="1587"/>
            <a:ext cx="9320215" cy="1920235"/>
          </a:xfrm>
          <a:prstGeom prst="rect">
            <a:avLst/>
          </a:prstGeom>
          <a:solidFill>
            <a:srgbClr val="F80083"/>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lvl1pPr algn="l" defTabSz="2438400">
              <a:lnSpc>
                <a:spcPct val="90000"/>
              </a:lnSpc>
              <a:defRPr sz="10800">
                <a:solidFill>
                  <a:srgbClr val="FFFFFF"/>
                </a:solidFill>
                <a:latin typeface="Impact"/>
                <a:ea typeface="Impact"/>
                <a:cs typeface="Impact"/>
                <a:sym typeface="Impact"/>
              </a:defRPr>
            </a:lvl1pPr>
          </a:lstStyle>
          <a:p>
            <a:pPr/>
            <a:r>
              <a:t>«ЗагадАЧКИ»</a:t>
            </a:r>
          </a:p>
        </p:txBody>
      </p:sp>
      <p:pic>
        <p:nvPicPr>
          <p:cNvPr id="1690" name="orig.gif" descr="orig.gif"/>
          <p:cNvPicPr>
            <a:picLocks noChangeAspect="0"/>
          </p:cNvPicPr>
          <p:nvPr/>
        </p:nvPicPr>
        <p:blipFill>
          <a:blip r:embed="rId4">
            <a:extLst/>
          </a:blip>
          <a:stretch>
            <a:fillRect/>
          </a:stretch>
        </p:blipFill>
        <p:spPr>
          <a:xfrm>
            <a:off x="9918336" y="4062919"/>
            <a:ext cx="12712630" cy="8940962"/>
          </a:xfrm>
          <a:prstGeom prst="rect">
            <a:avLst/>
          </a:prstGeom>
          <a:ln w="12700">
            <a:miter lim="400000"/>
          </a:ln>
        </p:spPr>
      </p:pic>
    </p:spTree>
  </p:cSld>
  <p:clrMapOvr>
    <a:masterClrMapping/>
  </p:clrMapOvr>
  <p:transition xmlns:p14="http://schemas.microsoft.com/office/powerpoint/2010/main" spd="med" advClick="1"/>
</p:sld>
</file>

<file path=ppt/slides/slide8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92"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693"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694" name="Вопрос 1"/>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a:t>
            </a:r>
          </a:p>
        </p:txBody>
      </p:sp>
      <p:sp>
        <p:nvSpPr>
          <p:cNvPr id="1695"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696"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697"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698"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699" name="Раунд 4"/>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4</a:t>
            </a:r>
          </a:p>
        </p:txBody>
      </p:sp>
      <p:sp>
        <p:nvSpPr>
          <p:cNvPr id="1700" name="Вопрос 1"/>
          <p:cNvSpPr txBox="1"/>
          <p:nvPr/>
        </p:nvSpPr>
        <p:spPr>
          <a:xfrm>
            <a:off x="9717374" y="11543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1</a:t>
            </a:r>
          </a:p>
        </p:txBody>
      </p:sp>
      <p:pic>
        <p:nvPicPr>
          <p:cNvPr id="1701"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702"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graphicFrame>
        <p:nvGraphicFramePr>
          <p:cNvPr id="1703" name="Таблица"/>
          <p:cNvGraphicFramePr/>
          <p:nvPr/>
        </p:nvGraphicFramePr>
        <p:xfrm>
          <a:off x="2992122" y="5509272"/>
          <a:ext cx="18841616" cy="5390242"/>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1344922"/>
                <a:gridCol w="1344922"/>
                <a:gridCol w="1344922"/>
                <a:gridCol w="1344922"/>
                <a:gridCol w="1344922"/>
                <a:gridCol w="1344922"/>
                <a:gridCol w="1344922"/>
                <a:gridCol w="1344922"/>
                <a:gridCol w="1344922"/>
                <a:gridCol w="1344922"/>
                <a:gridCol w="1344922"/>
                <a:gridCol w="1344922"/>
                <a:gridCol w="1344922"/>
                <a:gridCol w="1344922"/>
              </a:tblGrid>
              <a:tr h="1078369">
                <a:tc>
                  <a:txBody>
                    <a:bodyPr/>
                    <a:lstStyle/>
                    <a:p>
                      <a:pPr defTabSz="457200">
                        <a:defRPr sz="1800"/>
                      </a:pPr>
                      <a:r>
                        <a:rPr b="1" sz="4000">
                          <a:latin typeface="Verdana"/>
                          <a:ea typeface="Verdana"/>
                          <a:cs typeface="Verdana"/>
                          <a:sym typeface="Verdana"/>
                        </a:rPr>
                        <a:t>А</a:t>
                      </a:r>
                    </a:p>
                  </a:txBody>
                  <a:tcPr marL="63500" marR="63500" marT="0" marB="0" anchor="ctr" anchorCtr="0" horzOverflow="overflow">
                    <a:lnL w="0">
                      <a:miter lim="400000"/>
                    </a:lnL>
                    <a:lnR w="12700">
                      <a:solidFill>
                        <a:srgbClr val="CBCBCB"/>
                      </a:solidFill>
                      <a:miter lim="400000"/>
                    </a:lnR>
                    <a:lnT w="0">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Е</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6</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Й</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11</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О</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16</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У</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21</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Ш</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26</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Э</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31</a:t>
                      </a:r>
                    </a:p>
                  </a:txBody>
                  <a:tcPr marL="63500" marR="63500" marT="0" marB="0" anchor="ctr" anchorCtr="0" horzOverflow="overflow">
                    <a:lnL w="12700">
                      <a:solidFill>
                        <a:srgbClr val="CBCBCB"/>
                      </a:solidFill>
                      <a:miter lim="400000"/>
                    </a:lnL>
                    <a:lnR w="0">
                      <a:miter lim="400000"/>
                    </a:lnR>
                    <a:lnT w="0">
                      <a:miter lim="400000"/>
                    </a:lnT>
                    <a:lnB w="12700">
                      <a:solidFill>
                        <a:srgbClr val="CBCBCB"/>
                      </a:solidFill>
                      <a:miter lim="400000"/>
                    </a:lnB>
                    <a:noFill/>
                  </a:tcPr>
                </a:tc>
              </a:tr>
              <a:tr h="1078369">
                <a:tc>
                  <a:txBody>
                    <a:bodyPr/>
                    <a:lstStyle/>
                    <a:p>
                      <a:pPr defTabSz="457200">
                        <a:defRPr sz="1800"/>
                      </a:pPr>
                      <a:r>
                        <a:rPr b="1" sz="4000">
                          <a:latin typeface="Verdana"/>
                          <a:ea typeface="Verdana"/>
                          <a:cs typeface="Verdana"/>
                          <a:sym typeface="Verdana"/>
                        </a:rPr>
                        <a:t>Б</a:t>
                      </a:r>
                    </a:p>
                  </a:txBody>
                  <a:tcPr marL="63500" marR="63500" marT="0" marB="0" anchor="ctr" anchorCtr="0" horzOverflow="overflow">
                    <a:lnL w="0">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Ё</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7</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К</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12</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П</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17</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Ф</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22</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Щ</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27</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Ю</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32</a:t>
                      </a:r>
                    </a:p>
                  </a:txBody>
                  <a:tcPr marL="63500" marR="63500" marT="0" marB="0" anchor="ctr" anchorCtr="0" horzOverflow="overflow">
                    <a:lnL w="12700">
                      <a:solidFill>
                        <a:srgbClr val="CBCBCB"/>
                      </a:solidFill>
                      <a:miter lim="400000"/>
                    </a:lnL>
                    <a:lnR w="0">
                      <a:miter lim="400000"/>
                    </a:lnR>
                    <a:lnT w="12700">
                      <a:solidFill>
                        <a:srgbClr val="CBCBCB"/>
                      </a:solidFill>
                      <a:miter lim="400000"/>
                    </a:lnT>
                    <a:lnB w="12700">
                      <a:solidFill>
                        <a:srgbClr val="CBCBCB"/>
                      </a:solidFill>
                      <a:miter lim="400000"/>
                    </a:lnB>
                    <a:noFill/>
                  </a:tcPr>
                </a:tc>
              </a:tr>
              <a:tr h="1078369">
                <a:tc>
                  <a:txBody>
                    <a:bodyPr/>
                    <a:lstStyle/>
                    <a:p>
                      <a:pPr defTabSz="457200">
                        <a:defRPr sz="1800"/>
                      </a:pPr>
                      <a:r>
                        <a:rPr b="1" sz="4000">
                          <a:latin typeface="Verdana"/>
                          <a:ea typeface="Verdana"/>
                          <a:cs typeface="Verdana"/>
                          <a:sym typeface="Verdana"/>
                        </a:rPr>
                        <a:t>В</a:t>
                      </a:r>
                    </a:p>
                  </a:txBody>
                  <a:tcPr marL="63500" marR="63500" marT="0" marB="0" anchor="ctr" anchorCtr="0" horzOverflow="overflow">
                    <a:lnL w="0">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3</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Ж</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8</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Л</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13</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Р</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18</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Х</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23</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Ъ</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28</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Я</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33</a:t>
                      </a:r>
                    </a:p>
                  </a:txBody>
                  <a:tcPr marL="63500" marR="63500" marT="0" marB="0" anchor="ctr" anchorCtr="0" horzOverflow="overflow">
                    <a:lnL w="12700">
                      <a:solidFill>
                        <a:srgbClr val="CBCBCB"/>
                      </a:solidFill>
                      <a:miter lim="400000"/>
                    </a:lnL>
                    <a:lnR w="0">
                      <a:miter lim="400000"/>
                    </a:lnR>
                    <a:lnT w="12700">
                      <a:solidFill>
                        <a:srgbClr val="CBCBCB"/>
                      </a:solidFill>
                      <a:miter lim="400000"/>
                    </a:lnT>
                    <a:lnB w="12700">
                      <a:solidFill>
                        <a:srgbClr val="CBCBCB"/>
                      </a:solidFill>
                      <a:miter lim="400000"/>
                    </a:lnB>
                    <a:noFill/>
                  </a:tcPr>
                </a:tc>
              </a:tr>
              <a:tr h="1078369">
                <a:tc>
                  <a:txBody>
                    <a:bodyPr/>
                    <a:lstStyle/>
                    <a:p>
                      <a:pPr defTabSz="457200">
                        <a:defRPr sz="1800"/>
                      </a:pPr>
                      <a:r>
                        <a:rPr b="1" sz="4000">
                          <a:latin typeface="Verdana"/>
                          <a:ea typeface="Verdana"/>
                          <a:cs typeface="Verdana"/>
                          <a:sym typeface="Verdana"/>
                        </a:rPr>
                        <a:t>Г</a:t>
                      </a:r>
                    </a:p>
                  </a:txBody>
                  <a:tcPr marL="63500" marR="63500" marT="0" marB="0" anchor="ctr" anchorCtr="0" horzOverflow="overflow">
                    <a:lnL w="0">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4</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З</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9</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М</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14</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С</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19</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Ц</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24</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Ы</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29</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indent="457200" algn="ctr">
                        <a:defRPr sz="4000">
                          <a:sym typeface="Avenir Book"/>
                        </a:defRPr>
                      </a:pP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indent="457200" algn="l">
                        <a:defRPr sz="4000">
                          <a:sym typeface="Avenir Book"/>
                        </a:defRPr>
                      </a:pPr>
                    </a:p>
                  </a:txBody>
                  <a:tcPr marL="63500" marR="63500" marT="0" marB="0" anchor="ctr" anchorCtr="0" horzOverflow="overflow">
                    <a:lnL w="12700">
                      <a:solidFill>
                        <a:srgbClr val="CBCBCB"/>
                      </a:solidFill>
                      <a:miter lim="400000"/>
                    </a:lnL>
                    <a:lnR w="0">
                      <a:miter lim="400000"/>
                    </a:lnR>
                    <a:lnT w="12700">
                      <a:solidFill>
                        <a:srgbClr val="CBCBCB"/>
                      </a:solidFill>
                      <a:miter lim="400000"/>
                    </a:lnT>
                    <a:lnB w="12700">
                      <a:solidFill>
                        <a:srgbClr val="CBCBCB"/>
                      </a:solidFill>
                      <a:miter lim="400000"/>
                    </a:lnB>
                    <a:noFill/>
                  </a:tcPr>
                </a:tc>
              </a:tr>
              <a:tr h="1078369">
                <a:tc>
                  <a:txBody>
                    <a:bodyPr/>
                    <a:lstStyle/>
                    <a:p>
                      <a:pPr defTabSz="457200">
                        <a:defRPr sz="1800"/>
                      </a:pPr>
                      <a:r>
                        <a:rPr b="1" sz="4000">
                          <a:latin typeface="Verdana"/>
                          <a:ea typeface="Verdana"/>
                          <a:cs typeface="Verdana"/>
                          <a:sym typeface="Verdana"/>
                        </a:rPr>
                        <a:t>Д</a:t>
                      </a:r>
                    </a:p>
                  </a:txBody>
                  <a:tcPr marL="63500" marR="63500" marT="0" marB="0" anchor="ctr" anchorCtr="0" horzOverflow="overflow">
                    <a:lnL w="0">
                      <a:miter lim="400000"/>
                    </a:lnL>
                    <a:lnR w="12700">
                      <a:solidFill>
                        <a:srgbClr val="CBCBCB"/>
                      </a:solidFill>
                      <a:miter lim="400000"/>
                    </a:lnR>
                    <a:lnT w="12700">
                      <a:solidFill>
                        <a:srgbClr val="CBCBCB"/>
                      </a:solidFill>
                      <a:miter lim="400000"/>
                    </a:lnT>
                    <a:lnB w="0">
                      <a:miter lim="400000"/>
                    </a:lnB>
                    <a:noFill/>
                  </a:tcPr>
                </a:tc>
                <a:tc>
                  <a:txBody>
                    <a:bodyPr/>
                    <a:lstStyle/>
                    <a:p>
                      <a:pPr algn="l" defTabSz="457200">
                        <a:defRPr sz="1800"/>
                      </a:pPr>
                      <a:r>
                        <a:rPr b="1" sz="4000">
                          <a:latin typeface="Verdana"/>
                          <a:ea typeface="Verdana"/>
                          <a:cs typeface="Verdana"/>
                          <a:sym typeface="Verdana"/>
                        </a:rPr>
                        <a:t>5</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defTabSz="457200">
                        <a:defRPr sz="1800"/>
                      </a:pPr>
                      <a:r>
                        <a:rPr b="1" sz="4000">
                          <a:latin typeface="Verdana"/>
                          <a:ea typeface="Verdana"/>
                          <a:cs typeface="Verdana"/>
                          <a:sym typeface="Verdana"/>
                        </a:rPr>
                        <a:t>И</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algn="l" defTabSz="457200">
                        <a:defRPr sz="1800"/>
                      </a:pPr>
                      <a:r>
                        <a:rPr b="1" sz="4000">
                          <a:latin typeface="Verdana"/>
                          <a:ea typeface="Verdana"/>
                          <a:cs typeface="Verdana"/>
                          <a:sym typeface="Verdana"/>
                        </a:rPr>
                        <a:t>10</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defTabSz="457200">
                        <a:defRPr sz="1800"/>
                      </a:pPr>
                      <a:r>
                        <a:rPr b="1" sz="4000">
                          <a:latin typeface="Verdana"/>
                          <a:ea typeface="Verdana"/>
                          <a:cs typeface="Verdana"/>
                          <a:sym typeface="Verdana"/>
                        </a:rPr>
                        <a:t>Н</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algn="l" defTabSz="457200">
                        <a:defRPr sz="1800"/>
                      </a:pPr>
                      <a:r>
                        <a:rPr b="1" sz="4000">
                          <a:latin typeface="Verdana"/>
                          <a:ea typeface="Verdana"/>
                          <a:cs typeface="Verdana"/>
                          <a:sym typeface="Verdana"/>
                        </a:rPr>
                        <a:t>15</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defTabSz="457200">
                        <a:defRPr sz="1800"/>
                      </a:pPr>
                      <a:r>
                        <a:rPr b="1" sz="4000">
                          <a:latin typeface="Verdana"/>
                          <a:ea typeface="Verdana"/>
                          <a:cs typeface="Verdana"/>
                          <a:sym typeface="Verdana"/>
                        </a:rPr>
                        <a:t>Т</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algn="l" defTabSz="457200">
                        <a:defRPr sz="1800"/>
                      </a:pPr>
                      <a:r>
                        <a:rPr b="1" sz="4000">
                          <a:latin typeface="Verdana"/>
                          <a:ea typeface="Verdana"/>
                          <a:cs typeface="Verdana"/>
                          <a:sym typeface="Verdana"/>
                        </a:rPr>
                        <a:t>20</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defTabSz="457200">
                        <a:defRPr sz="1800"/>
                      </a:pPr>
                      <a:r>
                        <a:rPr b="1" sz="4000">
                          <a:latin typeface="Verdana"/>
                          <a:ea typeface="Verdana"/>
                          <a:cs typeface="Verdana"/>
                          <a:sym typeface="Verdana"/>
                        </a:rPr>
                        <a:t>Ч</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algn="l" defTabSz="457200">
                        <a:defRPr sz="1800"/>
                      </a:pPr>
                      <a:r>
                        <a:rPr b="1" sz="4000">
                          <a:latin typeface="Verdana"/>
                          <a:ea typeface="Verdana"/>
                          <a:cs typeface="Verdana"/>
                          <a:sym typeface="Verdana"/>
                        </a:rPr>
                        <a:t>25</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defTabSz="457200">
                        <a:defRPr sz="1800"/>
                      </a:pPr>
                      <a:r>
                        <a:rPr b="1" sz="4000">
                          <a:latin typeface="Verdana"/>
                          <a:ea typeface="Verdana"/>
                          <a:cs typeface="Verdana"/>
                          <a:sym typeface="Verdana"/>
                        </a:rPr>
                        <a:t>Ь</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algn="l" defTabSz="457200">
                        <a:defRPr sz="1800"/>
                      </a:pPr>
                      <a:r>
                        <a:rPr b="1" sz="4000">
                          <a:latin typeface="Verdana"/>
                          <a:ea typeface="Verdana"/>
                          <a:cs typeface="Verdana"/>
                          <a:sym typeface="Verdana"/>
                        </a:rPr>
                        <a:t>30</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indent="457200" algn="ctr">
                        <a:defRPr sz="4000">
                          <a:sym typeface="Avenir Book"/>
                        </a:defRPr>
                      </a:pP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indent="457200" algn="l">
                        <a:defRPr sz="4000">
                          <a:sym typeface="Avenir Book"/>
                        </a:defRPr>
                      </a:pPr>
                    </a:p>
                  </a:txBody>
                  <a:tcPr marL="63500" marR="63500" marT="0" marB="0" anchor="ctr" anchorCtr="0" horzOverflow="overflow">
                    <a:lnL w="12700">
                      <a:solidFill>
                        <a:srgbClr val="CBCBCB"/>
                      </a:solidFill>
                      <a:miter lim="400000"/>
                    </a:lnL>
                    <a:lnR w="0">
                      <a:miter lim="400000"/>
                    </a:lnR>
                    <a:lnT w="12700">
                      <a:solidFill>
                        <a:srgbClr val="CBCBCB"/>
                      </a:solidFill>
                      <a:miter lim="400000"/>
                    </a:lnT>
                    <a:lnB w="0">
                      <a:miter lim="400000"/>
                    </a:lnB>
                    <a:noFill/>
                  </a:tcPr>
                </a:tc>
              </a:tr>
            </a:tbl>
          </a:graphicData>
        </a:graphic>
      </p:graphicFrame>
      <p:sp>
        <p:nvSpPr>
          <p:cNvPr id="1704" name="При помощи кода ниже, прочитайте причину употребления наркотиков."/>
          <p:cNvSpPr txBox="1"/>
          <p:nvPr/>
        </p:nvSpPr>
        <p:spPr>
          <a:xfrm>
            <a:off x="1347651" y="3227865"/>
            <a:ext cx="21326129" cy="210871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914400">
              <a:defRPr sz="7000">
                <a:latin typeface="Helvetica Neue"/>
                <a:ea typeface="Helvetica Neue"/>
                <a:cs typeface="Helvetica Neue"/>
                <a:sym typeface="Helvetica Neue"/>
              </a:defRPr>
            </a:lvl1pPr>
          </a:lstStyle>
          <a:p>
            <a:pPr/>
            <a:r>
              <a:t>При помощи кода ниже, прочитайте причину употребления наркотиков.</a:t>
            </a:r>
          </a:p>
        </p:txBody>
      </p:sp>
      <p:sp>
        <p:nvSpPr>
          <p:cNvPr id="1705" name="17 18 16 2 13 6 14 29    3   19 6 14 30 6"/>
          <p:cNvSpPr txBox="1"/>
          <p:nvPr/>
        </p:nvSpPr>
        <p:spPr>
          <a:xfrm>
            <a:off x="1347651" y="11328253"/>
            <a:ext cx="21326129" cy="1053714"/>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914400">
              <a:defRPr b="1" sz="7000">
                <a:latin typeface="Helvetica Neue"/>
                <a:ea typeface="Helvetica Neue"/>
                <a:cs typeface="Helvetica Neue"/>
                <a:sym typeface="Helvetica Neue"/>
              </a:defRPr>
            </a:lvl1pPr>
          </a:lstStyle>
          <a:p>
            <a:pPr/>
            <a:r>
              <a:t>17 18 16 2 13 6 14 29    3   19 6 14 30 6   </a:t>
            </a:r>
          </a:p>
        </p:txBody>
      </p:sp>
    </p:spTree>
  </p:cSld>
  <p:clrMapOvr>
    <a:masterClrMapping/>
  </p:clrMapOvr>
  <p:transition xmlns:p14="http://schemas.microsoft.com/office/powerpoint/2010/main" spd="med" advClick="1"/>
</p:sld>
</file>

<file path=ppt/slides/slide8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07"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708"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709" name="Вопрос 2"/>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2</a:t>
            </a:r>
          </a:p>
        </p:txBody>
      </p:sp>
      <p:sp>
        <p:nvSpPr>
          <p:cNvPr id="1710"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711"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712"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713" name="Раунд 4"/>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4</a:t>
            </a:r>
          </a:p>
        </p:txBody>
      </p:sp>
      <p:sp>
        <p:nvSpPr>
          <p:cNvPr id="1714" name="Вопрос 2"/>
          <p:cNvSpPr txBox="1"/>
          <p:nvPr/>
        </p:nvSpPr>
        <p:spPr>
          <a:xfrm>
            <a:off x="9717374" y="11543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2</a:t>
            </a:r>
          </a:p>
        </p:txBody>
      </p:sp>
      <p:pic>
        <p:nvPicPr>
          <p:cNvPr id="1715"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716"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717" name="У наркомана нет…"/>
          <p:cNvSpPr txBox="1"/>
          <p:nvPr/>
        </p:nvSpPr>
        <p:spPr>
          <a:xfrm>
            <a:off x="6461827" y="4971812"/>
            <a:ext cx="11460345" cy="16154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0000"/>
            </a:lvl1pPr>
          </a:lstStyle>
          <a:p>
            <a:pPr/>
            <a:r>
              <a:t>У наркомана нет…</a:t>
            </a:r>
          </a:p>
        </p:txBody>
      </p:sp>
      <p:sp>
        <p:nvSpPr>
          <p:cNvPr id="1718" name="УРЙДЕЗ"/>
          <p:cNvSpPr txBox="1"/>
          <p:nvPr/>
        </p:nvSpPr>
        <p:spPr>
          <a:xfrm>
            <a:off x="7758716" y="8096290"/>
            <a:ext cx="8503999" cy="2529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0">
                <a:solidFill>
                  <a:srgbClr val="FF0050"/>
                </a:solidFill>
              </a:defRPr>
            </a:lvl1pPr>
          </a:lstStyle>
          <a:p>
            <a:pPr/>
            <a:r>
              <a:t>УРЙДЕЗ</a:t>
            </a:r>
          </a:p>
        </p:txBody>
      </p:sp>
    </p:spTree>
  </p:cSld>
  <p:clrMapOvr>
    <a:masterClrMapping/>
  </p:clrMapOvr>
  <p:transition xmlns:p14="http://schemas.microsoft.com/office/powerpoint/2010/main" spd="med" advClick="1"/>
</p:sld>
</file>

<file path=ppt/slides/slide8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20"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721"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722" name="Вопрос 3"/>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3</a:t>
            </a:r>
          </a:p>
        </p:txBody>
      </p:sp>
      <p:sp>
        <p:nvSpPr>
          <p:cNvPr id="172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724"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725"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726" name="Раунд 4"/>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4</a:t>
            </a:r>
          </a:p>
        </p:txBody>
      </p:sp>
      <p:sp>
        <p:nvSpPr>
          <p:cNvPr id="1727" name="Вопрос 3"/>
          <p:cNvSpPr txBox="1"/>
          <p:nvPr/>
        </p:nvSpPr>
        <p:spPr>
          <a:xfrm>
            <a:off x="9717374" y="11543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3</a:t>
            </a:r>
          </a:p>
        </p:txBody>
      </p:sp>
      <p:pic>
        <p:nvPicPr>
          <p:cNvPr id="1728"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729" name="На первом месте у подростков стоит именно эта причина:"/>
          <p:cNvSpPr txBox="1"/>
          <p:nvPr/>
        </p:nvSpPr>
        <p:spPr>
          <a:xfrm>
            <a:off x="846976" y="3635471"/>
            <a:ext cx="22690047" cy="31394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0000"/>
            </a:lvl1pPr>
          </a:lstStyle>
          <a:p>
            <a:pPr/>
            <a:r>
              <a:t>На первом месте у подростков стоит именно эта причина:</a:t>
            </a:r>
          </a:p>
        </p:txBody>
      </p:sp>
      <p:grpSp>
        <p:nvGrpSpPr>
          <p:cNvPr id="1741" name="Группа"/>
          <p:cNvGrpSpPr/>
          <p:nvPr/>
        </p:nvGrpSpPr>
        <p:grpSpPr>
          <a:xfrm>
            <a:off x="5902064" y="7570476"/>
            <a:ext cx="12217303" cy="3800630"/>
            <a:chOff x="0" y="0"/>
            <a:chExt cx="12217301" cy="3800628"/>
          </a:xfrm>
        </p:grpSpPr>
        <p:sp>
          <p:nvSpPr>
            <p:cNvPr id="1730" name="Л"/>
            <p:cNvSpPr/>
            <p:nvPr/>
          </p:nvSpPr>
          <p:spPr>
            <a:xfrm>
              <a:off x="0" y="0"/>
              <a:ext cx="1731827" cy="1731827"/>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Л</a:t>
              </a:r>
            </a:p>
          </p:txBody>
        </p:sp>
        <p:sp>
          <p:nvSpPr>
            <p:cNvPr id="1731" name="П"/>
            <p:cNvSpPr/>
            <p:nvPr/>
          </p:nvSpPr>
          <p:spPr>
            <a:xfrm>
              <a:off x="2097094" y="0"/>
              <a:ext cx="1731828" cy="1731827"/>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П</a:t>
              </a:r>
            </a:p>
          </p:txBody>
        </p:sp>
        <p:sp>
          <p:nvSpPr>
            <p:cNvPr id="1732" name="С"/>
            <p:cNvSpPr/>
            <p:nvPr/>
          </p:nvSpPr>
          <p:spPr>
            <a:xfrm>
              <a:off x="4194190" y="0"/>
              <a:ext cx="1731827" cy="1731827"/>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С</a:t>
              </a:r>
            </a:p>
          </p:txBody>
        </p:sp>
        <p:sp>
          <p:nvSpPr>
            <p:cNvPr id="1733" name="О"/>
            <p:cNvSpPr/>
            <p:nvPr/>
          </p:nvSpPr>
          <p:spPr>
            <a:xfrm>
              <a:off x="6291284" y="0"/>
              <a:ext cx="1731828" cy="1731827"/>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О</a:t>
              </a:r>
            </a:p>
          </p:txBody>
        </p:sp>
        <p:sp>
          <p:nvSpPr>
            <p:cNvPr id="1734" name="О"/>
            <p:cNvSpPr/>
            <p:nvPr/>
          </p:nvSpPr>
          <p:spPr>
            <a:xfrm>
              <a:off x="8388379" y="0"/>
              <a:ext cx="1731828" cy="1731827"/>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О</a:t>
              </a:r>
            </a:p>
          </p:txBody>
        </p:sp>
        <p:sp>
          <p:nvSpPr>
            <p:cNvPr id="1735" name="В"/>
            <p:cNvSpPr/>
            <p:nvPr/>
          </p:nvSpPr>
          <p:spPr>
            <a:xfrm>
              <a:off x="10485474" y="0"/>
              <a:ext cx="1731828" cy="1731827"/>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В</a:t>
              </a:r>
            </a:p>
          </p:txBody>
        </p:sp>
        <p:sp>
          <p:nvSpPr>
            <p:cNvPr id="1736" name="Т"/>
            <p:cNvSpPr/>
            <p:nvPr/>
          </p:nvSpPr>
          <p:spPr>
            <a:xfrm>
              <a:off x="1116068" y="2068801"/>
              <a:ext cx="1731828" cy="1731828"/>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Т</a:t>
              </a:r>
            </a:p>
          </p:txBody>
        </p:sp>
        <p:sp>
          <p:nvSpPr>
            <p:cNvPr id="1737" name="Б"/>
            <p:cNvSpPr/>
            <p:nvPr/>
          </p:nvSpPr>
          <p:spPr>
            <a:xfrm>
              <a:off x="3209937" y="2068801"/>
              <a:ext cx="1731827" cy="1731828"/>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Б</a:t>
              </a:r>
            </a:p>
          </p:txBody>
        </p:sp>
        <p:sp>
          <p:nvSpPr>
            <p:cNvPr id="1738" name="Т"/>
            <p:cNvSpPr/>
            <p:nvPr/>
          </p:nvSpPr>
          <p:spPr>
            <a:xfrm>
              <a:off x="5484436" y="2068801"/>
              <a:ext cx="1731828" cy="1731828"/>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Т</a:t>
              </a:r>
            </a:p>
          </p:txBody>
        </p:sp>
        <p:sp>
          <p:nvSpPr>
            <p:cNvPr id="1739" name="Ы"/>
            <p:cNvSpPr/>
            <p:nvPr/>
          </p:nvSpPr>
          <p:spPr>
            <a:xfrm>
              <a:off x="7758937" y="2068801"/>
              <a:ext cx="1731828" cy="1731828"/>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Ы</a:t>
              </a:r>
            </a:p>
          </p:txBody>
        </p:sp>
        <p:sp>
          <p:nvSpPr>
            <p:cNvPr id="1740" name="Ю"/>
            <p:cNvSpPr/>
            <p:nvPr/>
          </p:nvSpPr>
          <p:spPr>
            <a:xfrm>
              <a:off x="9852804" y="2068801"/>
              <a:ext cx="1731828" cy="1731828"/>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Ю</a:t>
              </a:r>
            </a:p>
          </p:txBody>
        </p:sp>
      </p:grpSp>
    </p:spTree>
  </p:cSld>
  <p:clrMapOvr>
    <a:masterClrMapping/>
  </p:clrMapOvr>
  <p:transition xmlns:p14="http://schemas.microsoft.com/office/powerpoint/2010/main" spd="med" advClick="1"/>
</p:sld>
</file>

<file path=ppt/slides/slide8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43"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744"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745" name="Вопрос 4"/>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4</a:t>
            </a:r>
          </a:p>
        </p:txBody>
      </p:sp>
      <p:sp>
        <p:nvSpPr>
          <p:cNvPr id="1746"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747"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748"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749"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750" name="Раунд 4"/>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4</a:t>
            </a:r>
          </a:p>
        </p:txBody>
      </p:sp>
      <p:sp>
        <p:nvSpPr>
          <p:cNvPr id="1751" name="Вопрос 4"/>
          <p:cNvSpPr txBox="1"/>
          <p:nvPr/>
        </p:nvSpPr>
        <p:spPr>
          <a:xfrm>
            <a:off x="9717374" y="11543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4</a:t>
            </a:r>
          </a:p>
        </p:txBody>
      </p:sp>
      <p:pic>
        <p:nvPicPr>
          <p:cNvPr id="1752"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753" name="+"/>
          <p:cNvSpPr txBox="1"/>
          <p:nvPr/>
        </p:nvSpPr>
        <p:spPr>
          <a:xfrm>
            <a:off x="10543811" y="7206692"/>
            <a:ext cx="994131" cy="1920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2000"/>
            </a:lvl1pPr>
          </a:lstStyle>
          <a:p>
            <a:pPr/>
            <a:r>
              <a:t>+</a:t>
            </a:r>
          </a:p>
        </p:txBody>
      </p:sp>
      <p:sp>
        <p:nvSpPr>
          <p:cNvPr id="1754" name="="/>
          <p:cNvSpPr txBox="1"/>
          <p:nvPr/>
        </p:nvSpPr>
        <p:spPr>
          <a:xfrm>
            <a:off x="20809733" y="7206692"/>
            <a:ext cx="994131" cy="1920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2000"/>
            </a:lvl1pPr>
          </a:lstStyle>
          <a:p>
            <a:pPr/>
            <a:r>
              <a:t>=</a:t>
            </a:r>
          </a:p>
        </p:txBody>
      </p:sp>
      <p:sp>
        <p:nvSpPr>
          <p:cNvPr id="1755" name="?"/>
          <p:cNvSpPr txBox="1"/>
          <p:nvPr/>
        </p:nvSpPr>
        <p:spPr>
          <a:xfrm>
            <a:off x="22557115" y="7206692"/>
            <a:ext cx="1035059" cy="1920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2000"/>
            </a:lvl1pPr>
          </a:lstStyle>
          <a:p>
            <a:pPr/>
            <a:r>
              <a:t>?</a:t>
            </a:r>
          </a:p>
        </p:txBody>
      </p:sp>
      <p:pic>
        <p:nvPicPr>
          <p:cNvPr id="1756" name="Снимок экрана 2019-01-16 в 15.25.45.png" descr="Снимок экрана 2019-01-16 в 15.25.45.png"/>
          <p:cNvPicPr>
            <a:picLocks noChangeAspect="1"/>
          </p:cNvPicPr>
          <p:nvPr/>
        </p:nvPicPr>
        <p:blipFill>
          <a:blip r:embed="rId5">
            <a:extLst/>
          </a:blip>
          <a:stretch>
            <a:fillRect/>
          </a:stretch>
        </p:blipFill>
        <p:spPr>
          <a:xfrm>
            <a:off x="1133786" y="5443951"/>
            <a:ext cx="9169401" cy="6604001"/>
          </a:xfrm>
          <a:prstGeom prst="rect">
            <a:avLst/>
          </a:prstGeom>
          <a:ln w="12700">
            <a:miter lim="400000"/>
          </a:ln>
        </p:spPr>
      </p:pic>
      <p:pic>
        <p:nvPicPr>
          <p:cNvPr id="1757" name="Снимок экрана 2019-01-16 в 15.27.35.png" descr="Снимок экрана 2019-01-16 в 15.27.35.png"/>
          <p:cNvPicPr>
            <a:picLocks noChangeAspect="1"/>
          </p:cNvPicPr>
          <p:nvPr/>
        </p:nvPicPr>
        <p:blipFill>
          <a:blip r:embed="rId6">
            <a:extLst/>
          </a:blip>
          <a:stretch>
            <a:fillRect/>
          </a:stretch>
        </p:blipFill>
        <p:spPr>
          <a:xfrm>
            <a:off x="11778567" y="5113596"/>
            <a:ext cx="8291004" cy="6604001"/>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36" name="image6.png" descr="image6.png"/>
          <p:cNvPicPr>
            <a:picLocks noChangeAspect="1"/>
          </p:cNvPicPr>
          <p:nvPr/>
        </p:nvPicPr>
        <p:blipFill>
          <a:blip r:embed="rId2">
            <a:extLst/>
          </a:blip>
          <a:stretch>
            <a:fillRect/>
          </a:stretch>
        </p:blipFill>
        <p:spPr>
          <a:xfrm>
            <a:off x="-1738535" y="857"/>
            <a:ext cx="27498502" cy="14705743"/>
          </a:xfrm>
          <a:prstGeom prst="rect">
            <a:avLst/>
          </a:prstGeom>
          <a:ln w="12700">
            <a:miter lim="400000"/>
          </a:ln>
        </p:spPr>
      </p:pic>
      <p:pic>
        <p:nvPicPr>
          <p:cNvPr id="437" name="image7.png" descr="image7.png"/>
          <p:cNvPicPr>
            <a:picLocks noChangeAspect="1"/>
          </p:cNvPicPr>
          <p:nvPr/>
        </p:nvPicPr>
        <p:blipFill>
          <a:blip r:embed="rId3">
            <a:extLst/>
          </a:blip>
          <a:stretch>
            <a:fillRect/>
          </a:stretch>
        </p:blipFill>
        <p:spPr>
          <a:xfrm>
            <a:off x="1523" y="857"/>
            <a:ext cx="24380952" cy="13714286"/>
          </a:xfrm>
          <a:prstGeom prst="rect">
            <a:avLst/>
          </a:prstGeom>
          <a:ln w="12700">
            <a:miter lim="400000"/>
          </a:ln>
        </p:spPr>
      </p:pic>
      <p:pic>
        <p:nvPicPr>
          <p:cNvPr id="438" name="image7.png" descr="image7.png"/>
          <p:cNvPicPr>
            <a:picLocks noChangeAspect="1"/>
          </p:cNvPicPr>
          <p:nvPr/>
        </p:nvPicPr>
        <p:blipFill>
          <a:blip r:embed="rId4">
            <a:extLst/>
          </a:blip>
          <a:stretch>
            <a:fillRect/>
          </a:stretch>
        </p:blipFill>
        <p:spPr>
          <a:xfrm>
            <a:off x="0" y="857"/>
            <a:ext cx="24384000" cy="13714286"/>
          </a:xfrm>
          <a:prstGeom prst="rect">
            <a:avLst/>
          </a:prstGeom>
          <a:ln w="12700">
            <a:miter lim="400000"/>
          </a:ln>
        </p:spPr>
      </p:pic>
      <p:sp>
        <p:nvSpPr>
          <p:cNvPr id="439" name="Вопрос 2"/>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2</a:t>
            </a:r>
          </a:p>
        </p:txBody>
      </p:sp>
      <p:sp>
        <p:nvSpPr>
          <p:cNvPr id="440"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41"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42"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43" name="Текст"/>
          <p:cNvSpPr txBox="1"/>
          <p:nvPr/>
        </p:nvSpPr>
        <p:spPr>
          <a:xfrm>
            <a:off x="275602" y="735316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44" name="Текст"/>
          <p:cNvSpPr txBox="1"/>
          <p:nvPr/>
        </p:nvSpPr>
        <p:spPr>
          <a:xfrm>
            <a:off x="1067566" y="10172567"/>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45"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446" name="Раунд 1"/>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1</a:t>
            </a:r>
          </a:p>
        </p:txBody>
      </p:sp>
      <p:sp>
        <p:nvSpPr>
          <p:cNvPr id="447" name="Вопрос 2"/>
          <p:cNvSpPr txBox="1"/>
          <p:nvPr/>
        </p:nvSpPr>
        <p:spPr>
          <a:xfrm>
            <a:off x="10453160" y="2218172"/>
            <a:ext cx="3906840"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8000">
                <a:latin typeface="Impact"/>
                <a:ea typeface="Impact"/>
                <a:cs typeface="Impact"/>
                <a:sym typeface="Impact"/>
              </a:defRPr>
            </a:lvl1pPr>
          </a:lstStyle>
          <a:p>
            <a:pPr/>
            <a:r>
              <a:t>Вопрос 2</a:t>
            </a:r>
          </a:p>
        </p:txBody>
      </p:sp>
      <p:pic>
        <p:nvPicPr>
          <p:cNvPr id="448" name="image18.gif" descr="image18.gif"/>
          <p:cNvPicPr>
            <a:picLocks noChangeAspect="0"/>
          </p:cNvPicPr>
          <p:nvPr/>
        </p:nvPicPr>
        <p:blipFill>
          <a:blip r:embed="rId5">
            <a:extLst/>
          </a:blip>
          <a:stretch>
            <a:fillRect/>
          </a:stretch>
        </p:blipFill>
        <p:spPr>
          <a:xfrm>
            <a:off x="9959364" y="6127"/>
            <a:ext cx="4894431" cy="2039347"/>
          </a:xfrm>
          <a:prstGeom prst="rect">
            <a:avLst/>
          </a:prstGeom>
          <a:ln w="12700">
            <a:miter lim="400000"/>
          </a:ln>
        </p:spPr>
      </p:pic>
      <p:sp>
        <p:nvSpPr>
          <p:cNvPr id="449" name="Текст"/>
          <p:cNvSpPr txBox="1"/>
          <p:nvPr/>
        </p:nvSpPr>
        <p:spPr>
          <a:xfrm>
            <a:off x="1573695" y="4762469"/>
            <a:ext cx="180339"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50" name="Текст"/>
          <p:cNvSpPr txBox="1"/>
          <p:nvPr/>
        </p:nvSpPr>
        <p:spPr>
          <a:xfrm>
            <a:off x="1677791" y="7831589"/>
            <a:ext cx="180339"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451" name="Г  Цветок дьявола"/>
          <p:cNvSpPr txBox="1"/>
          <p:nvPr/>
        </p:nvSpPr>
        <p:spPr>
          <a:xfrm>
            <a:off x="13166538" y="10501328"/>
            <a:ext cx="9822459" cy="96960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5700">
                <a:latin typeface="Helvetica Neue"/>
                <a:ea typeface="Helvetica Neue"/>
                <a:cs typeface="Helvetica Neue"/>
                <a:sym typeface="Helvetica Neue"/>
              </a:defRPr>
            </a:pPr>
            <a:r>
              <a:rPr b="1"/>
              <a:t>Г</a:t>
            </a:r>
            <a:r>
              <a:t>  Цветок дьявола</a:t>
            </a:r>
          </a:p>
        </p:txBody>
      </p:sp>
      <p:sp>
        <p:nvSpPr>
          <p:cNvPr id="452" name="В  Вторым пьянством"/>
          <p:cNvSpPr txBox="1"/>
          <p:nvPr/>
        </p:nvSpPr>
        <p:spPr>
          <a:xfrm>
            <a:off x="13436948" y="8742902"/>
            <a:ext cx="10185997" cy="96960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5700">
                <a:latin typeface="Helvetica Neue"/>
                <a:ea typeface="Helvetica Neue"/>
                <a:cs typeface="Helvetica Neue"/>
                <a:sym typeface="Helvetica Neue"/>
              </a:defRPr>
            </a:pPr>
            <a:r>
              <a:rPr b="1"/>
              <a:t>В</a:t>
            </a:r>
            <a:r>
              <a:t>  Вторым пьянством</a:t>
            </a:r>
          </a:p>
        </p:txBody>
      </p:sp>
      <p:sp>
        <p:nvSpPr>
          <p:cNvPr id="453" name="А  Сухим пьянством"/>
          <p:cNvSpPr txBox="1"/>
          <p:nvPr/>
        </p:nvSpPr>
        <p:spPr>
          <a:xfrm>
            <a:off x="3030862" y="8742902"/>
            <a:ext cx="12185758" cy="96960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5700">
                <a:latin typeface="Helvetica Neue"/>
                <a:ea typeface="Helvetica Neue"/>
                <a:cs typeface="Helvetica Neue"/>
                <a:sym typeface="Helvetica Neue"/>
              </a:defRPr>
            </a:pPr>
            <a:r>
              <a:rPr b="1"/>
              <a:t>А</a:t>
            </a:r>
            <a:r>
              <a:t>  Сухим пьянством</a:t>
            </a:r>
          </a:p>
        </p:txBody>
      </p:sp>
      <p:sp>
        <p:nvSpPr>
          <p:cNvPr id="454" name="Б  Смерть легких"/>
          <p:cNvSpPr txBox="1"/>
          <p:nvPr/>
        </p:nvSpPr>
        <p:spPr>
          <a:xfrm>
            <a:off x="3042491" y="10501328"/>
            <a:ext cx="9822459" cy="96960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5700">
                <a:latin typeface="Helvetica Neue"/>
                <a:ea typeface="Helvetica Neue"/>
                <a:cs typeface="Helvetica Neue"/>
                <a:sym typeface="Helvetica Neue"/>
              </a:defRPr>
            </a:pPr>
            <a:r>
              <a:rPr b="1"/>
              <a:t>Б</a:t>
            </a:r>
            <a:r>
              <a:t>  Смерть легких</a:t>
            </a:r>
          </a:p>
        </p:txBody>
      </p:sp>
      <p:pic>
        <p:nvPicPr>
          <p:cNvPr id="455" name="готовый1.png" descr="готовый1.png"/>
          <p:cNvPicPr>
            <a:picLocks noChangeAspect="1"/>
          </p:cNvPicPr>
          <p:nvPr/>
        </p:nvPicPr>
        <p:blipFill>
          <a:blip r:embed="rId6">
            <a:extLst/>
          </a:blip>
          <a:stretch>
            <a:fillRect/>
          </a:stretch>
        </p:blipFill>
        <p:spPr>
          <a:xfrm>
            <a:off x="237600" y="180569"/>
            <a:ext cx="2070540" cy="2181400"/>
          </a:xfrm>
          <a:prstGeom prst="rect">
            <a:avLst/>
          </a:prstGeom>
          <a:ln w="12700">
            <a:miter lim="400000"/>
          </a:ln>
        </p:spPr>
      </p:pic>
      <p:pic>
        <p:nvPicPr>
          <p:cNvPr id="456" name="1 раунд 30 sec Cee-Roo — Nina Simone.mp3" descr="1 раунд 30 sec Cee-Roo — Nina Simone.mp3"/>
          <p:cNvPicPr>
            <a:picLocks noChangeAspect="0"/>
          </p:cNvPicPr>
          <p:nvPr>
            <a:audioFile r:link="rId7"/>
            <p:extLst>
              <p:ext uri="{DAA4B4D4-6D71-4841-9C94-3DE7FCFB9230}">
                <p14:media xmlns:p14="http://schemas.microsoft.com/office/powerpoint/2010/main" r:embed="rId8"/>
              </p:ext>
            </p:extLst>
          </p:nvPr>
        </p:nvPicPr>
        <p:blipFill>
          <a:blip r:embed="rId9">
            <a:extLst/>
          </a:blip>
          <a:stretch>
            <a:fillRect/>
          </a:stretch>
        </p:blipFill>
        <p:spPr>
          <a:xfrm>
            <a:off x="18921511" y="3446859"/>
            <a:ext cx="571501" cy="571501"/>
          </a:xfrm>
          <a:prstGeom prst="rect">
            <a:avLst/>
          </a:prstGeom>
          <a:ln w="12700">
            <a:miter lim="400000"/>
          </a:ln>
        </p:spPr>
      </p:pic>
      <p:sp>
        <p:nvSpPr>
          <p:cNvPr id="457" name="Как до 17 века называли табакокурение?"/>
          <p:cNvSpPr txBox="1"/>
          <p:nvPr/>
        </p:nvSpPr>
        <p:spPr>
          <a:xfrm>
            <a:off x="1027594" y="5077829"/>
            <a:ext cx="22757971" cy="2834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b="1" sz="9000"/>
            </a:lvl1pPr>
          </a:lstStyle>
          <a:p>
            <a:pPr/>
            <a:r>
              <a:t>Как до 17 века называли табакокурение?</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31392000" fill="hold"/>
                                        <p:tgtEl>
                                          <p:spTgt spid="456"/>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456"/>
                </p:tgtEl>
              </p:cMediaNode>
            </p:audio>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59"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760"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761" name="Вопрос 5"/>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5</a:t>
            </a:r>
          </a:p>
        </p:txBody>
      </p:sp>
      <p:sp>
        <p:nvSpPr>
          <p:cNvPr id="1762"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763"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764"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765"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766" name="Раунд 4"/>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4</a:t>
            </a:r>
          </a:p>
        </p:txBody>
      </p:sp>
      <p:sp>
        <p:nvSpPr>
          <p:cNvPr id="1767" name="Вопрос 5"/>
          <p:cNvSpPr txBox="1"/>
          <p:nvPr/>
        </p:nvSpPr>
        <p:spPr>
          <a:xfrm>
            <a:off x="9717374" y="11543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5</a:t>
            </a:r>
          </a:p>
        </p:txBody>
      </p:sp>
      <p:pic>
        <p:nvPicPr>
          <p:cNvPr id="1768"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769" name="+"/>
          <p:cNvSpPr txBox="1"/>
          <p:nvPr/>
        </p:nvSpPr>
        <p:spPr>
          <a:xfrm>
            <a:off x="8173685" y="6088809"/>
            <a:ext cx="1290795" cy="2529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6000"/>
            </a:lvl1pPr>
          </a:lstStyle>
          <a:p>
            <a:pPr/>
            <a:r>
              <a:t>+</a:t>
            </a:r>
          </a:p>
        </p:txBody>
      </p:sp>
      <p:sp>
        <p:nvSpPr>
          <p:cNvPr id="1770" name="=?"/>
          <p:cNvSpPr txBox="1"/>
          <p:nvPr/>
        </p:nvSpPr>
        <p:spPr>
          <a:xfrm>
            <a:off x="19453706" y="5969757"/>
            <a:ext cx="2420897" cy="2529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6000"/>
            </a:lvl1pPr>
          </a:lstStyle>
          <a:p>
            <a:pPr/>
            <a:r>
              <a:t>=?</a:t>
            </a:r>
          </a:p>
        </p:txBody>
      </p:sp>
      <p:pic>
        <p:nvPicPr>
          <p:cNvPr id="1771" name="gloves_PNG8276.png" descr="gloves_PNG8276.png"/>
          <p:cNvPicPr>
            <a:picLocks noChangeAspect="1"/>
          </p:cNvPicPr>
          <p:nvPr/>
        </p:nvPicPr>
        <p:blipFill>
          <a:blip r:embed="rId5">
            <a:extLst/>
          </a:blip>
          <a:stretch>
            <a:fillRect/>
          </a:stretch>
        </p:blipFill>
        <p:spPr>
          <a:xfrm>
            <a:off x="10235219" y="3877869"/>
            <a:ext cx="7704624" cy="7704625"/>
          </a:xfrm>
          <a:prstGeom prst="rect">
            <a:avLst/>
          </a:prstGeom>
          <a:ln w="12700">
            <a:miter lim="400000"/>
          </a:ln>
        </p:spPr>
      </p:pic>
      <p:pic>
        <p:nvPicPr>
          <p:cNvPr id="1772" name="u_e96ec1b13f510faa3cff4713b3fb335f_800.gif" descr="u_e96ec1b13f510faa3cff4713b3fb335f_800.gif"/>
          <p:cNvPicPr>
            <a:picLocks noChangeAspect="0"/>
          </p:cNvPicPr>
          <p:nvPr/>
        </p:nvPicPr>
        <p:blipFill>
          <a:blip r:embed="rId6">
            <a:extLst/>
          </a:blip>
          <a:stretch>
            <a:fillRect/>
          </a:stretch>
        </p:blipFill>
        <p:spPr>
          <a:xfrm>
            <a:off x="-1793348" y="3529184"/>
            <a:ext cx="10556262" cy="7917198"/>
          </a:xfrm>
          <a:prstGeom prst="rect">
            <a:avLst/>
          </a:prstGeom>
          <a:ln w="12700">
            <a:miter lim="400000"/>
          </a:ln>
        </p:spPr>
      </p:pic>
    </p:spTree>
  </p:cSld>
  <p:clrMapOvr>
    <a:masterClrMapping/>
  </p:clrMapOvr>
  <p:transition xmlns:p14="http://schemas.microsoft.com/office/powerpoint/2010/main" spd="med" advClick="1"/>
</p:sld>
</file>

<file path=ppt/slides/slide9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74"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775"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776" name="Вопрос 6"/>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6</a:t>
            </a:r>
          </a:p>
        </p:txBody>
      </p:sp>
      <p:sp>
        <p:nvSpPr>
          <p:cNvPr id="1777"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778"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779"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780"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781" name="Раунд 4"/>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4</a:t>
            </a:r>
          </a:p>
        </p:txBody>
      </p:sp>
      <p:sp>
        <p:nvSpPr>
          <p:cNvPr id="1782" name="Вопрос 6"/>
          <p:cNvSpPr txBox="1"/>
          <p:nvPr/>
        </p:nvSpPr>
        <p:spPr>
          <a:xfrm>
            <a:off x="9717374" y="11543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6</a:t>
            </a:r>
          </a:p>
        </p:txBody>
      </p:sp>
      <p:pic>
        <p:nvPicPr>
          <p:cNvPr id="1783"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784"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pic>
        <p:nvPicPr>
          <p:cNvPr id="1785" name="weightlifter-lifting-barbell-isolated-cartoon-aloysius-patrimonio.jpg" descr="weightlifter-lifting-barbell-isolated-cartoon-aloysius-patrimonio.jpg"/>
          <p:cNvPicPr>
            <a:picLocks noChangeAspect="1"/>
          </p:cNvPicPr>
          <p:nvPr/>
        </p:nvPicPr>
        <p:blipFill>
          <a:blip r:embed="rId5">
            <a:extLst/>
          </a:blip>
          <a:stretch>
            <a:fillRect/>
          </a:stretch>
        </p:blipFill>
        <p:spPr>
          <a:xfrm>
            <a:off x="1320844" y="3448326"/>
            <a:ext cx="9416291" cy="9416291"/>
          </a:xfrm>
          <a:prstGeom prst="rect">
            <a:avLst/>
          </a:prstGeom>
          <a:ln w="12700">
            <a:miter lim="400000"/>
          </a:ln>
        </p:spPr>
      </p:pic>
      <p:sp>
        <p:nvSpPr>
          <p:cNvPr id="1786" name="+"/>
          <p:cNvSpPr txBox="1"/>
          <p:nvPr/>
        </p:nvSpPr>
        <p:spPr>
          <a:xfrm>
            <a:off x="9663563" y="6222864"/>
            <a:ext cx="1290795" cy="2529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6000"/>
            </a:lvl1pPr>
          </a:lstStyle>
          <a:p>
            <a:pPr/>
            <a:r>
              <a:t>+</a:t>
            </a:r>
          </a:p>
        </p:txBody>
      </p:sp>
      <p:sp>
        <p:nvSpPr>
          <p:cNvPr id="1787" name="=?"/>
          <p:cNvSpPr txBox="1"/>
          <p:nvPr/>
        </p:nvSpPr>
        <p:spPr>
          <a:xfrm>
            <a:off x="18858373" y="6088809"/>
            <a:ext cx="2420897" cy="2529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6000"/>
            </a:lvl1pPr>
          </a:lstStyle>
          <a:p>
            <a:pPr/>
            <a:r>
              <a:t>=?</a:t>
            </a:r>
          </a:p>
        </p:txBody>
      </p:sp>
      <p:pic>
        <p:nvPicPr>
          <p:cNvPr id="1788" name="pv.png" descr="pv.png"/>
          <p:cNvPicPr>
            <a:picLocks noChangeAspect="1"/>
          </p:cNvPicPr>
          <p:nvPr/>
        </p:nvPicPr>
        <p:blipFill>
          <a:blip r:embed="rId6">
            <a:extLst/>
          </a:blip>
          <a:stretch>
            <a:fillRect/>
          </a:stretch>
        </p:blipFill>
        <p:spPr>
          <a:xfrm>
            <a:off x="12190323" y="4382421"/>
            <a:ext cx="4894430" cy="6882793"/>
          </a:xfrm>
          <a:prstGeom prst="rect">
            <a:avLst/>
          </a:prstGeom>
          <a:ln w="12700">
            <a:miter lim="400000"/>
          </a:ln>
        </p:spPr>
      </p:pic>
    </p:spTree>
  </p:cSld>
  <p:clrMapOvr>
    <a:masterClrMapping/>
  </p:clrMapOvr>
  <p:transition xmlns:p14="http://schemas.microsoft.com/office/powerpoint/2010/main" spd="med" advClick="1"/>
</p:sld>
</file>

<file path=ppt/slides/slide9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1790"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1791"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1792"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1793" name="4 РАУНД"/>
          <p:cNvSpPr txBox="1"/>
          <p:nvPr/>
        </p:nvSpPr>
        <p:spPr>
          <a:xfrm>
            <a:off x="1993899" y="-746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4 РАУНД</a:t>
            </a:r>
          </a:p>
        </p:txBody>
      </p:sp>
      <p:sp>
        <p:nvSpPr>
          <p:cNvPr id="1794"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pic>
        <p:nvPicPr>
          <p:cNvPr id="1795" name="отбивка.mp3" descr="отбивка.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2720240" y="4619426"/>
            <a:ext cx="571501" cy="571501"/>
          </a:xfrm>
          <a:prstGeom prst="rect">
            <a:avLst/>
          </a:prstGeom>
          <a:ln w="12700">
            <a:miter lim="400000"/>
          </a:ln>
        </p:spPr>
      </p:pic>
      <p:sp>
        <p:nvSpPr>
          <p:cNvPr id="1796" name="«ЗагадАЧКИ»"/>
          <p:cNvSpPr txBox="1"/>
          <p:nvPr/>
        </p:nvSpPr>
        <p:spPr>
          <a:xfrm>
            <a:off x="9918700" y="1587"/>
            <a:ext cx="9320215" cy="1920235"/>
          </a:xfrm>
          <a:prstGeom prst="rect">
            <a:avLst/>
          </a:prstGeom>
          <a:solidFill>
            <a:srgbClr val="F80083"/>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lvl1pPr algn="l" defTabSz="2438400">
              <a:lnSpc>
                <a:spcPct val="90000"/>
              </a:lnSpc>
              <a:defRPr sz="10800">
                <a:solidFill>
                  <a:srgbClr val="FFFFFF"/>
                </a:solidFill>
                <a:latin typeface="Impact"/>
                <a:ea typeface="Impact"/>
                <a:cs typeface="Impact"/>
                <a:sym typeface="Impact"/>
              </a:defRPr>
            </a:lvl1pPr>
          </a:lstStyle>
          <a:p>
            <a:pPr/>
            <a:r>
              <a:t>«ЗагадАЧКИ»</a:t>
            </a:r>
          </a:p>
        </p:txBody>
      </p:sp>
      <p:pic>
        <p:nvPicPr>
          <p:cNvPr id="1797" name="12Axrx4PIQvza23h7SorC4MnA.gif" descr="12Axrx4PIQvza23h7SorC4MnA.gif"/>
          <p:cNvPicPr>
            <a:picLocks noChangeAspect="0"/>
          </p:cNvPicPr>
          <p:nvPr/>
        </p:nvPicPr>
        <p:blipFill>
          <a:blip r:embed="rId7">
            <a:extLst/>
          </a:blip>
          <a:stretch>
            <a:fillRect/>
          </a:stretch>
        </p:blipFill>
        <p:spPr>
          <a:xfrm>
            <a:off x="10959558" y="4583283"/>
            <a:ext cx="13443726" cy="7549168"/>
          </a:xfrm>
          <a:prstGeom prst="rect">
            <a:avLst/>
          </a:prstGeom>
          <a:ln w="12700">
            <a:miter lim="400000"/>
          </a:ln>
        </p:spPr>
      </p:pic>
      <p:sp>
        <p:nvSpPr>
          <p:cNvPr id="1798" name="СДАЕМ БАЛКНИИИ,…"/>
          <p:cNvSpPr txBox="1"/>
          <p:nvPr/>
        </p:nvSpPr>
        <p:spPr>
          <a:xfrm>
            <a:off x="2501254" y="5264150"/>
            <a:ext cx="8507416" cy="6187435"/>
          </a:xfrm>
          <a:prstGeom prst="rect">
            <a:avLst/>
          </a:prstGeom>
          <a:solidFill>
            <a:srgbClr val="E5006A"/>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9600">
                <a:solidFill>
                  <a:srgbClr val="FFFFFF"/>
                </a:solidFill>
                <a:latin typeface="Impact"/>
                <a:ea typeface="Impact"/>
                <a:cs typeface="Impact"/>
                <a:sym typeface="Impact"/>
              </a:defRPr>
            </a:pPr>
            <a:r>
              <a:t>СДАЕМ БАЛКНИИИ,</a:t>
            </a:r>
          </a:p>
          <a:p>
            <a:pPr algn="l" defTabSz="2438400">
              <a:defRPr sz="9600">
                <a:solidFill>
                  <a:srgbClr val="FFFFFF"/>
                </a:solidFill>
                <a:latin typeface="Impact"/>
                <a:ea typeface="Impact"/>
                <a:cs typeface="Impact"/>
                <a:sym typeface="Impact"/>
              </a:defRPr>
            </a:pPr>
            <a:r>
              <a:t>ВРЕМЯ</a:t>
            </a:r>
          </a:p>
          <a:p>
            <a:pPr algn="l" defTabSz="2438400">
              <a:defRPr sz="9600">
                <a:solidFill>
                  <a:srgbClr val="FFFFFF"/>
                </a:solidFill>
                <a:latin typeface="Impact"/>
                <a:ea typeface="Impact"/>
                <a:cs typeface="Impact"/>
                <a:sym typeface="Impact"/>
              </a:defRPr>
            </a:pPr>
            <a:r>
              <a:t>ПОШЛО!</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14703674" fill="hold"/>
                                        <p:tgtEl>
                                          <p:spTgt spid="1795"/>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795"/>
                </p:tgtEl>
              </p:cMediaNode>
            </p:audio>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1800"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1801"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1802"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1803" name="4 РАУНД"/>
          <p:cNvSpPr txBox="1"/>
          <p:nvPr/>
        </p:nvSpPr>
        <p:spPr>
          <a:xfrm>
            <a:off x="1993899" y="-746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4 РАУНД</a:t>
            </a:r>
          </a:p>
        </p:txBody>
      </p:sp>
      <p:sp>
        <p:nvSpPr>
          <p:cNvPr id="1804"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sp>
        <p:nvSpPr>
          <p:cNvPr id="1805" name="«ЗагадАЧКИ»"/>
          <p:cNvSpPr txBox="1"/>
          <p:nvPr/>
        </p:nvSpPr>
        <p:spPr>
          <a:xfrm>
            <a:off x="9918700" y="1587"/>
            <a:ext cx="9320215" cy="1920235"/>
          </a:xfrm>
          <a:prstGeom prst="rect">
            <a:avLst/>
          </a:prstGeom>
          <a:solidFill>
            <a:srgbClr val="F80083"/>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lvl1pPr algn="l" defTabSz="2438400">
              <a:lnSpc>
                <a:spcPct val="90000"/>
              </a:lnSpc>
              <a:defRPr sz="10800">
                <a:solidFill>
                  <a:srgbClr val="FFFFFF"/>
                </a:solidFill>
                <a:latin typeface="Impact"/>
                <a:ea typeface="Impact"/>
                <a:cs typeface="Impact"/>
                <a:sym typeface="Impact"/>
              </a:defRPr>
            </a:lvl1pPr>
          </a:lstStyle>
          <a:p>
            <a:pPr/>
            <a:r>
              <a:t>«ЗагадАЧКИ»</a:t>
            </a:r>
          </a:p>
        </p:txBody>
      </p:sp>
      <p:pic>
        <p:nvPicPr>
          <p:cNvPr id="1806" name="переход к правильным ответам Art Official Cage.mp3" descr="переход к правильным ответам Art Official Cage.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2720339" y="4953595"/>
            <a:ext cx="571501" cy="571501"/>
          </a:xfrm>
          <a:prstGeom prst="rect">
            <a:avLst/>
          </a:prstGeom>
          <a:ln w="12700">
            <a:miter lim="400000"/>
          </a:ln>
        </p:spPr>
      </p:pic>
      <p:pic>
        <p:nvPicPr>
          <p:cNvPr id="1807" name="12Axrx4PIQvza23h7SorC4MnA.gif" descr="12Axrx4PIQvza23h7SorC4MnA.gif"/>
          <p:cNvPicPr>
            <a:picLocks noChangeAspect="0"/>
          </p:cNvPicPr>
          <p:nvPr/>
        </p:nvPicPr>
        <p:blipFill>
          <a:blip r:embed="rId7">
            <a:extLst/>
          </a:blip>
          <a:stretch>
            <a:fillRect/>
          </a:stretch>
        </p:blipFill>
        <p:spPr>
          <a:xfrm>
            <a:off x="10940529" y="4583283"/>
            <a:ext cx="13443726" cy="7549168"/>
          </a:xfrm>
          <a:prstGeom prst="rect">
            <a:avLst/>
          </a:prstGeom>
          <a:ln w="12700">
            <a:miter lim="400000"/>
          </a:ln>
        </p:spPr>
      </p:pic>
      <p:sp>
        <p:nvSpPr>
          <p:cNvPr id="1808" name="ОТВЕТЫ…"/>
          <p:cNvSpPr txBox="1"/>
          <p:nvPr/>
        </p:nvSpPr>
        <p:spPr>
          <a:xfrm>
            <a:off x="2705057" y="5504840"/>
            <a:ext cx="8507416" cy="6187435"/>
          </a:xfrm>
          <a:prstGeom prst="rect">
            <a:avLst/>
          </a:prstGeom>
          <a:solidFill>
            <a:srgbClr val="E5006A"/>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9600">
                <a:solidFill>
                  <a:srgbClr val="FFFFFF"/>
                </a:solidFill>
                <a:latin typeface="Impact"/>
                <a:ea typeface="Impact"/>
                <a:cs typeface="Impact"/>
                <a:sym typeface="Impact"/>
              </a:defRPr>
            </a:pPr>
            <a:r>
              <a:t>ОТВЕТЫ</a:t>
            </a:r>
          </a:p>
          <a:p>
            <a:pPr algn="l" defTabSz="2438400">
              <a:defRPr sz="9600">
                <a:solidFill>
                  <a:srgbClr val="FFFFFF"/>
                </a:solidFill>
                <a:latin typeface="Impact"/>
                <a:ea typeface="Impact"/>
                <a:cs typeface="Impact"/>
                <a:sym typeface="Impact"/>
              </a:defRPr>
            </a:pPr>
            <a:r>
              <a:t>БОЛЬШЕ</a:t>
            </a:r>
          </a:p>
          <a:p>
            <a:pPr algn="l" defTabSz="2438400">
              <a:defRPr sz="9600">
                <a:solidFill>
                  <a:srgbClr val="FFFFFF"/>
                </a:solidFill>
                <a:latin typeface="Impact"/>
                <a:ea typeface="Impact"/>
                <a:cs typeface="Impact"/>
                <a:sym typeface="Impact"/>
              </a:defRPr>
            </a:pPr>
            <a:r>
              <a:t>НЕ ПРИНИМАЮТСЯ!</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41568000" fill="hold"/>
                                        <p:tgtEl>
                                          <p:spTgt spid="1806"/>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806"/>
                </p:tgtEl>
              </p:cMediaNode>
            </p:audio>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BF2A"/>
        </a:solidFill>
      </p:bgPr>
    </p:bg>
    <p:spTree>
      <p:nvGrpSpPr>
        <p:cNvPr id="1" name=""/>
        <p:cNvGrpSpPr/>
        <p:nvPr/>
      </p:nvGrpSpPr>
      <p:grpSpPr>
        <a:xfrm>
          <a:off x="0" y="0"/>
          <a:ext cx="0" cy="0"/>
          <a:chOff x="0" y="0"/>
          <a:chExt cx="0" cy="0"/>
        </a:xfrm>
      </p:grpSpPr>
      <p:pic>
        <p:nvPicPr>
          <p:cNvPr id="1810" name="golden-music-background-with-twinkling-stars-loop_v0cqn1ute__F0011.png" descr="golden-music-background-with-twinkling-stars-loop_v0cqn1ute__F00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1811" name="Овал"/>
          <p:cNvSpPr/>
          <p:nvPr/>
        </p:nvSpPr>
        <p:spPr>
          <a:xfrm>
            <a:off x="55254" y="563646"/>
            <a:ext cx="2460632" cy="2439666"/>
          </a:xfrm>
          <a:prstGeom prst="ellipse">
            <a:avLst/>
          </a:prstGeom>
          <a:solidFill>
            <a:srgbClr val="FFFFFF">
              <a:alpha val="73049"/>
            </a:srgbClr>
          </a:solidFill>
          <a:ln w="12700">
            <a:miter lim="400000"/>
          </a:ln>
        </p:spPr>
        <p:txBody>
          <a:bodyPr lIns="50800" tIns="50800" rIns="50800" bIns="50800" anchor="ctr"/>
          <a:lstStyle/>
          <a:p>
            <a:pPr>
              <a:defRPr sz="5000">
                <a:latin typeface="+mj-lt"/>
                <a:ea typeface="+mj-ea"/>
                <a:cs typeface="+mj-cs"/>
                <a:sym typeface="Avenir Book"/>
              </a:defRPr>
            </a:pPr>
          </a:p>
        </p:txBody>
      </p:sp>
      <p:pic>
        <p:nvPicPr>
          <p:cNvPr id="1812" name="готовый1.png" descr="готовый1.png"/>
          <p:cNvPicPr>
            <a:picLocks noChangeAspect="1"/>
          </p:cNvPicPr>
          <p:nvPr/>
        </p:nvPicPr>
        <p:blipFill>
          <a:blip r:embed="rId3">
            <a:extLst/>
          </a:blip>
          <a:stretch>
            <a:fillRect/>
          </a:stretch>
        </p:blipFill>
        <p:spPr>
          <a:xfrm>
            <a:off x="339200" y="730879"/>
            <a:ext cx="2070540" cy="2181399"/>
          </a:xfrm>
          <a:prstGeom prst="rect">
            <a:avLst/>
          </a:prstGeom>
          <a:ln w="12700">
            <a:miter lim="400000"/>
          </a:ln>
        </p:spPr>
      </p:pic>
      <p:sp>
        <p:nvSpPr>
          <p:cNvPr id="1813" name="А ТЕПЕРЬ —…"/>
          <p:cNvSpPr txBox="1"/>
          <p:nvPr/>
        </p:nvSpPr>
        <p:spPr>
          <a:xfrm>
            <a:off x="2590800" y="6007100"/>
            <a:ext cx="8394460" cy="3215635"/>
          </a:xfrm>
          <a:prstGeom prst="rect">
            <a:avLst/>
          </a:prstGeom>
          <a:solidFill>
            <a:srgbClr val="FF007F"/>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p>
            <a:pPr algn="l" defTabSz="2438400">
              <a:defRPr sz="9600">
                <a:solidFill>
                  <a:srgbClr val="FFFFFF"/>
                </a:solidFill>
                <a:latin typeface="Impact"/>
                <a:ea typeface="Impact"/>
                <a:cs typeface="Impact"/>
                <a:sym typeface="Impact"/>
              </a:defRPr>
            </a:pPr>
            <a:r>
              <a:t>А ТЕПЕРЬ —</a:t>
            </a:r>
            <a:endParaRPr sz="5600"/>
          </a:p>
          <a:p>
            <a:pPr algn="l" defTabSz="2438400">
              <a:defRPr sz="9600">
                <a:solidFill>
                  <a:srgbClr val="FFFFFF"/>
                </a:solidFill>
                <a:latin typeface="Impact"/>
                <a:ea typeface="Impact"/>
                <a:cs typeface="Impact"/>
                <a:sym typeface="Impact"/>
              </a:defRPr>
            </a:pPr>
            <a:r>
              <a:rPr sz="5600"/>
              <a:t>ПРОВЕРИМ </a:t>
            </a:r>
            <a:r>
              <a:t>ОТВЕТЫ!</a:t>
            </a:r>
          </a:p>
        </p:txBody>
      </p:sp>
      <p:sp>
        <p:nvSpPr>
          <p:cNvPr id="1814" name="4 РАУНД"/>
          <p:cNvSpPr txBox="1"/>
          <p:nvPr/>
        </p:nvSpPr>
        <p:spPr>
          <a:xfrm>
            <a:off x="1993899" y="-74614"/>
            <a:ext cx="8507415" cy="2834635"/>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lIns="121917" tIns="121917" rIns="121917" bIns="121917">
            <a:spAutoFit/>
          </a:bodyPr>
          <a:lstStyle>
            <a:lvl1pPr defTabSz="2438400">
              <a:lnSpc>
                <a:spcPct val="90000"/>
              </a:lnSpc>
              <a:defRPr sz="16800">
                <a:solidFill>
                  <a:srgbClr val="FFFFFF"/>
                </a:solidFill>
                <a:latin typeface="Impact"/>
                <a:ea typeface="Impact"/>
                <a:cs typeface="Impact"/>
                <a:sym typeface="Impact"/>
              </a:defRPr>
            </a:lvl1pPr>
          </a:lstStyle>
          <a:p>
            <a:pPr/>
            <a:r>
              <a:t>4 РАУНД</a:t>
            </a:r>
          </a:p>
        </p:txBody>
      </p:sp>
      <p:sp>
        <p:nvSpPr>
          <p:cNvPr id="1815" name="#квизимпровиз"/>
          <p:cNvSpPr txBox="1"/>
          <p:nvPr/>
        </p:nvSpPr>
        <p:spPr>
          <a:xfrm>
            <a:off x="2705506" y="2366808"/>
            <a:ext cx="4621932" cy="876301"/>
          </a:xfrm>
          <a:prstGeom prst="rect">
            <a:avLst/>
          </a:prstGeom>
          <a:ln w="12700">
            <a:miter lim="400000"/>
          </a:ln>
          <a:effectLst>
            <a:outerShdw sx="100000" sy="100000" kx="0" ky="0" algn="b" rotWithShape="0" blurRad="1016000" dist="25400"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FFFFFF"/>
                </a:solidFill>
                <a:latin typeface="Impact"/>
                <a:ea typeface="Impact"/>
                <a:cs typeface="Impact"/>
                <a:sym typeface="Impact"/>
              </a:defRPr>
            </a:lvl1pPr>
          </a:lstStyle>
          <a:p>
            <a:pPr/>
            <a:r>
              <a:t>#квизимпровиз</a:t>
            </a:r>
          </a:p>
        </p:txBody>
      </p:sp>
      <p:sp>
        <p:nvSpPr>
          <p:cNvPr id="1816" name="«ЗагадАЧКИ»"/>
          <p:cNvSpPr txBox="1"/>
          <p:nvPr/>
        </p:nvSpPr>
        <p:spPr>
          <a:xfrm>
            <a:off x="9918700" y="1587"/>
            <a:ext cx="9320215" cy="1920235"/>
          </a:xfrm>
          <a:prstGeom prst="rect">
            <a:avLst/>
          </a:prstGeom>
          <a:solidFill>
            <a:srgbClr val="F80083"/>
          </a:solidFill>
          <a:ln w="12700">
            <a:miter lim="400000"/>
          </a:ln>
          <a:extLst>
            <a:ext uri="{C572A759-6A51-4108-AA02-DFA0A04FC94B}">
              <ma14:wrappingTextBoxFlag xmlns:ma14="http://schemas.microsoft.com/office/mac/drawingml/2011/main" val="1"/>
            </a:ext>
          </a:extLst>
        </p:spPr>
        <p:txBody>
          <a:bodyPr lIns="121917" tIns="121917" rIns="121917" bIns="121917">
            <a:spAutoFit/>
          </a:bodyPr>
          <a:lstStyle>
            <a:lvl1pPr algn="l" defTabSz="2438400">
              <a:lnSpc>
                <a:spcPct val="90000"/>
              </a:lnSpc>
              <a:defRPr sz="10800">
                <a:solidFill>
                  <a:srgbClr val="FFFFFF"/>
                </a:solidFill>
                <a:latin typeface="Impact"/>
                <a:ea typeface="Impact"/>
                <a:cs typeface="Impact"/>
                <a:sym typeface="Impact"/>
              </a:defRPr>
            </a:lvl1pPr>
          </a:lstStyle>
          <a:p>
            <a:pPr/>
            <a:r>
              <a:t>«ЗагадАЧКИ»</a:t>
            </a:r>
          </a:p>
        </p:txBody>
      </p:sp>
      <p:pic>
        <p:nvPicPr>
          <p:cNvPr id="1817" name="Broken Drum (Original Mix).mp3" descr="Broken Drum (Original Mix).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2714287" y="4924722"/>
            <a:ext cx="571501" cy="571501"/>
          </a:xfrm>
          <a:prstGeom prst="rect">
            <a:avLst/>
          </a:prstGeom>
          <a:ln w="12700">
            <a:miter lim="400000"/>
          </a:ln>
        </p:spPr>
      </p:pic>
      <p:pic>
        <p:nvPicPr>
          <p:cNvPr id="1818" name="orig (1).gif" descr="orig (1).gif"/>
          <p:cNvPicPr>
            <a:picLocks noChangeAspect="0"/>
          </p:cNvPicPr>
          <p:nvPr/>
        </p:nvPicPr>
        <p:blipFill>
          <a:blip r:embed="rId7">
            <a:extLst/>
          </a:blip>
          <a:stretch>
            <a:fillRect/>
          </a:stretch>
        </p:blipFill>
        <p:spPr>
          <a:xfrm>
            <a:off x="11489433" y="3871452"/>
            <a:ext cx="12278274" cy="9208705"/>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41095993" fill="hold"/>
                                        <p:tgtEl>
                                          <p:spTgt spid="1817"/>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1817"/>
                </p:tgtEl>
              </p:cMediaNode>
            </p:audio>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20"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821"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822" name="Вопрос 1"/>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1</a:t>
            </a:r>
          </a:p>
        </p:txBody>
      </p:sp>
      <p:sp>
        <p:nvSpPr>
          <p:cNvPr id="182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824"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825"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826"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827"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828" name="Раунд 4"/>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4</a:t>
            </a:r>
          </a:p>
        </p:txBody>
      </p:sp>
      <p:sp>
        <p:nvSpPr>
          <p:cNvPr id="1829" name="Вопрос 1"/>
          <p:cNvSpPr txBox="1"/>
          <p:nvPr/>
        </p:nvSpPr>
        <p:spPr>
          <a:xfrm>
            <a:off x="9717374" y="11543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1</a:t>
            </a:r>
          </a:p>
        </p:txBody>
      </p:sp>
      <p:pic>
        <p:nvPicPr>
          <p:cNvPr id="1830"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831" name="Ответ: ПРОБЛЕМЫ В СЕМЬЕ"/>
          <p:cNvSpPr txBox="1"/>
          <p:nvPr/>
        </p:nvSpPr>
        <p:spPr>
          <a:xfrm>
            <a:off x="6751050" y="12199970"/>
            <a:ext cx="10881900" cy="1005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r>
              <a:rPr b="1"/>
              <a:t>Ответ</a:t>
            </a:r>
            <a:r>
              <a:t>: </a:t>
            </a:r>
            <a:r>
              <a:rPr u="sng"/>
              <a:t>ПРОБЛЕМЫ В СЕМЬЕ</a:t>
            </a:r>
          </a:p>
        </p:txBody>
      </p:sp>
      <p:sp>
        <p:nvSpPr>
          <p:cNvPr id="1832"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833"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graphicFrame>
        <p:nvGraphicFramePr>
          <p:cNvPr id="1834" name="Таблица"/>
          <p:cNvGraphicFramePr/>
          <p:nvPr/>
        </p:nvGraphicFramePr>
        <p:xfrm>
          <a:off x="2992122" y="4900140"/>
          <a:ext cx="18841616" cy="5390242"/>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1344922"/>
                <a:gridCol w="1344922"/>
                <a:gridCol w="1344922"/>
                <a:gridCol w="1344922"/>
                <a:gridCol w="1344922"/>
                <a:gridCol w="1344922"/>
                <a:gridCol w="1344922"/>
                <a:gridCol w="1344922"/>
                <a:gridCol w="1344922"/>
                <a:gridCol w="1344922"/>
                <a:gridCol w="1344922"/>
                <a:gridCol w="1344922"/>
                <a:gridCol w="1344922"/>
                <a:gridCol w="1344922"/>
              </a:tblGrid>
              <a:tr h="1078369">
                <a:tc>
                  <a:txBody>
                    <a:bodyPr/>
                    <a:lstStyle/>
                    <a:p>
                      <a:pPr defTabSz="457200">
                        <a:defRPr sz="1800"/>
                      </a:pPr>
                      <a:r>
                        <a:rPr b="1" sz="4000">
                          <a:latin typeface="Verdana"/>
                          <a:ea typeface="Verdana"/>
                          <a:cs typeface="Verdana"/>
                          <a:sym typeface="Verdana"/>
                        </a:rPr>
                        <a:t>А</a:t>
                      </a:r>
                    </a:p>
                  </a:txBody>
                  <a:tcPr marL="63500" marR="63500" marT="0" marB="0" anchor="ctr" anchorCtr="0" horzOverflow="overflow">
                    <a:lnL w="0">
                      <a:miter lim="400000"/>
                    </a:lnL>
                    <a:lnR w="12700">
                      <a:solidFill>
                        <a:srgbClr val="CBCBCB"/>
                      </a:solidFill>
                      <a:miter lim="400000"/>
                    </a:lnR>
                    <a:lnT w="0">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Е</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6</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Й</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11</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О</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16</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У</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21</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Ш</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26</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Э</a:t>
                      </a:r>
                    </a:p>
                  </a:txBody>
                  <a:tcPr marL="63500" marR="63500" marT="0" marB="0" anchor="ctr" anchorCtr="0" horzOverflow="overflow">
                    <a:lnL w="12700">
                      <a:solidFill>
                        <a:srgbClr val="CBCBCB"/>
                      </a:solidFill>
                      <a:miter lim="400000"/>
                    </a:lnL>
                    <a:lnR w="12700">
                      <a:solidFill>
                        <a:srgbClr val="CBCBCB"/>
                      </a:solidFill>
                      <a:miter lim="400000"/>
                    </a:lnR>
                    <a:lnT w="0">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31</a:t>
                      </a:r>
                    </a:p>
                  </a:txBody>
                  <a:tcPr marL="63500" marR="63500" marT="0" marB="0" anchor="ctr" anchorCtr="0" horzOverflow="overflow">
                    <a:lnL w="12700">
                      <a:solidFill>
                        <a:srgbClr val="CBCBCB"/>
                      </a:solidFill>
                      <a:miter lim="400000"/>
                    </a:lnL>
                    <a:lnR w="0">
                      <a:miter lim="400000"/>
                    </a:lnR>
                    <a:lnT w="0">
                      <a:miter lim="400000"/>
                    </a:lnT>
                    <a:lnB w="12700">
                      <a:solidFill>
                        <a:srgbClr val="CBCBCB"/>
                      </a:solidFill>
                      <a:miter lim="400000"/>
                    </a:lnB>
                    <a:noFill/>
                  </a:tcPr>
                </a:tc>
              </a:tr>
              <a:tr h="1078369">
                <a:tc>
                  <a:txBody>
                    <a:bodyPr/>
                    <a:lstStyle/>
                    <a:p>
                      <a:pPr defTabSz="457200">
                        <a:defRPr sz="1800"/>
                      </a:pPr>
                      <a:r>
                        <a:rPr b="1" sz="4000">
                          <a:latin typeface="Verdana"/>
                          <a:ea typeface="Verdana"/>
                          <a:cs typeface="Verdana"/>
                          <a:sym typeface="Verdana"/>
                        </a:rPr>
                        <a:t>Б</a:t>
                      </a:r>
                    </a:p>
                  </a:txBody>
                  <a:tcPr marL="63500" marR="63500" marT="0" marB="0" anchor="ctr" anchorCtr="0" horzOverflow="overflow">
                    <a:lnL w="0">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Ё</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7</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К</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12</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П</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17</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Ф</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22</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Щ</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27</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Ю</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32</a:t>
                      </a:r>
                    </a:p>
                  </a:txBody>
                  <a:tcPr marL="63500" marR="63500" marT="0" marB="0" anchor="ctr" anchorCtr="0" horzOverflow="overflow">
                    <a:lnL w="12700">
                      <a:solidFill>
                        <a:srgbClr val="CBCBCB"/>
                      </a:solidFill>
                      <a:miter lim="400000"/>
                    </a:lnL>
                    <a:lnR w="0">
                      <a:miter lim="400000"/>
                    </a:lnR>
                    <a:lnT w="12700">
                      <a:solidFill>
                        <a:srgbClr val="CBCBCB"/>
                      </a:solidFill>
                      <a:miter lim="400000"/>
                    </a:lnT>
                    <a:lnB w="12700">
                      <a:solidFill>
                        <a:srgbClr val="CBCBCB"/>
                      </a:solidFill>
                      <a:miter lim="400000"/>
                    </a:lnB>
                    <a:noFill/>
                  </a:tcPr>
                </a:tc>
              </a:tr>
              <a:tr h="1078369">
                <a:tc>
                  <a:txBody>
                    <a:bodyPr/>
                    <a:lstStyle/>
                    <a:p>
                      <a:pPr defTabSz="457200">
                        <a:defRPr sz="1800"/>
                      </a:pPr>
                      <a:r>
                        <a:rPr b="1" sz="4000">
                          <a:latin typeface="Verdana"/>
                          <a:ea typeface="Verdana"/>
                          <a:cs typeface="Verdana"/>
                          <a:sym typeface="Verdana"/>
                        </a:rPr>
                        <a:t>В</a:t>
                      </a:r>
                    </a:p>
                  </a:txBody>
                  <a:tcPr marL="63500" marR="63500" marT="0" marB="0" anchor="ctr" anchorCtr="0" horzOverflow="overflow">
                    <a:lnL w="0">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3</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Ж</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8</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Л</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13</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Р</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18</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Х</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23</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Ъ</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28</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Я</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33</a:t>
                      </a:r>
                    </a:p>
                  </a:txBody>
                  <a:tcPr marL="63500" marR="63500" marT="0" marB="0" anchor="ctr" anchorCtr="0" horzOverflow="overflow">
                    <a:lnL w="12700">
                      <a:solidFill>
                        <a:srgbClr val="CBCBCB"/>
                      </a:solidFill>
                      <a:miter lim="400000"/>
                    </a:lnL>
                    <a:lnR w="0">
                      <a:miter lim="400000"/>
                    </a:lnR>
                    <a:lnT w="12700">
                      <a:solidFill>
                        <a:srgbClr val="CBCBCB"/>
                      </a:solidFill>
                      <a:miter lim="400000"/>
                    </a:lnT>
                    <a:lnB w="12700">
                      <a:solidFill>
                        <a:srgbClr val="CBCBCB"/>
                      </a:solidFill>
                      <a:miter lim="400000"/>
                    </a:lnB>
                    <a:noFill/>
                  </a:tcPr>
                </a:tc>
              </a:tr>
              <a:tr h="1078369">
                <a:tc>
                  <a:txBody>
                    <a:bodyPr/>
                    <a:lstStyle/>
                    <a:p>
                      <a:pPr defTabSz="457200">
                        <a:defRPr sz="1800"/>
                      </a:pPr>
                      <a:r>
                        <a:rPr b="1" sz="4000">
                          <a:latin typeface="Verdana"/>
                          <a:ea typeface="Verdana"/>
                          <a:cs typeface="Verdana"/>
                          <a:sym typeface="Verdana"/>
                        </a:rPr>
                        <a:t>Г</a:t>
                      </a:r>
                    </a:p>
                  </a:txBody>
                  <a:tcPr marL="63500" marR="63500" marT="0" marB="0" anchor="ctr" anchorCtr="0" horzOverflow="overflow">
                    <a:lnL w="0">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4</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З</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9</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М</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14</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С</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19</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Ц</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24</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defTabSz="457200">
                        <a:defRPr sz="1800"/>
                      </a:pPr>
                      <a:r>
                        <a:rPr b="1" sz="4000">
                          <a:latin typeface="Verdana"/>
                          <a:ea typeface="Verdana"/>
                          <a:cs typeface="Verdana"/>
                          <a:sym typeface="Verdana"/>
                        </a:rPr>
                        <a:t>Ы</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algn="l" defTabSz="457200">
                        <a:defRPr sz="1800"/>
                      </a:pPr>
                      <a:r>
                        <a:rPr b="1" sz="4000">
                          <a:latin typeface="Verdana"/>
                          <a:ea typeface="Verdana"/>
                          <a:cs typeface="Verdana"/>
                          <a:sym typeface="Verdana"/>
                        </a:rPr>
                        <a:t>29</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indent="457200" algn="ctr">
                        <a:defRPr sz="4000">
                          <a:sym typeface="Avenir Book"/>
                        </a:defRPr>
                      </a:pP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12700">
                      <a:solidFill>
                        <a:srgbClr val="CBCBCB"/>
                      </a:solidFill>
                      <a:miter lim="400000"/>
                    </a:lnB>
                    <a:noFill/>
                  </a:tcPr>
                </a:tc>
                <a:tc>
                  <a:txBody>
                    <a:bodyPr/>
                    <a:lstStyle/>
                    <a:p>
                      <a:pPr indent="457200" algn="l">
                        <a:defRPr sz="4000">
                          <a:sym typeface="Avenir Book"/>
                        </a:defRPr>
                      </a:pPr>
                    </a:p>
                  </a:txBody>
                  <a:tcPr marL="63500" marR="63500" marT="0" marB="0" anchor="ctr" anchorCtr="0" horzOverflow="overflow">
                    <a:lnL w="12700">
                      <a:solidFill>
                        <a:srgbClr val="CBCBCB"/>
                      </a:solidFill>
                      <a:miter lim="400000"/>
                    </a:lnL>
                    <a:lnR w="0">
                      <a:miter lim="400000"/>
                    </a:lnR>
                    <a:lnT w="12700">
                      <a:solidFill>
                        <a:srgbClr val="CBCBCB"/>
                      </a:solidFill>
                      <a:miter lim="400000"/>
                    </a:lnT>
                    <a:lnB w="12700">
                      <a:solidFill>
                        <a:srgbClr val="CBCBCB"/>
                      </a:solidFill>
                      <a:miter lim="400000"/>
                    </a:lnB>
                    <a:noFill/>
                  </a:tcPr>
                </a:tc>
              </a:tr>
              <a:tr h="1078369">
                <a:tc>
                  <a:txBody>
                    <a:bodyPr/>
                    <a:lstStyle/>
                    <a:p>
                      <a:pPr defTabSz="457200">
                        <a:defRPr sz="1800"/>
                      </a:pPr>
                      <a:r>
                        <a:rPr b="1" sz="4000">
                          <a:latin typeface="Verdana"/>
                          <a:ea typeface="Verdana"/>
                          <a:cs typeface="Verdana"/>
                          <a:sym typeface="Verdana"/>
                        </a:rPr>
                        <a:t>Д</a:t>
                      </a:r>
                    </a:p>
                  </a:txBody>
                  <a:tcPr marL="63500" marR="63500" marT="0" marB="0" anchor="ctr" anchorCtr="0" horzOverflow="overflow">
                    <a:lnL w="0">
                      <a:miter lim="400000"/>
                    </a:lnL>
                    <a:lnR w="12700">
                      <a:solidFill>
                        <a:srgbClr val="CBCBCB"/>
                      </a:solidFill>
                      <a:miter lim="400000"/>
                    </a:lnR>
                    <a:lnT w="12700">
                      <a:solidFill>
                        <a:srgbClr val="CBCBCB"/>
                      </a:solidFill>
                      <a:miter lim="400000"/>
                    </a:lnT>
                    <a:lnB w="0">
                      <a:miter lim="400000"/>
                    </a:lnB>
                    <a:noFill/>
                  </a:tcPr>
                </a:tc>
                <a:tc>
                  <a:txBody>
                    <a:bodyPr/>
                    <a:lstStyle/>
                    <a:p>
                      <a:pPr algn="l" defTabSz="457200">
                        <a:defRPr sz="1800"/>
                      </a:pPr>
                      <a:r>
                        <a:rPr b="1" sz="4000">
                          <a:latin typeface="Verdana"/>
                          <a:ea typeface="Verdana"/>
                          <a:cs typeface="Verdana"/>
                          <a:sym typeface="Verdana"/>
                        </a:rPr>
                        <a:t>5</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defTabSz="457200">
                        <a:defRPr sz="1800"/>
                      </a:pPr>
                      <a:r>
                        <a:rPr b="1" sz="4000">
                          <a:latin typeface="Verdana"/>
                          <a:ea typeface="Verdana"/>
                          <a:cs typeface="Verdana"/>
                          <a:sym typeface="Verdana"/>
                        </a:rPr>
                        <a:t>И</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algn="l" defTabSz="457200">
                        <a:defRPr sz="1800"/>
                      </a:pPr>
                      <a:r>
                        <a:rPr b="1" sz="4000">
                          <a:latin typeface="Verdana"/>
                          <a:ea typeface="Verdana"/>
                          <a:cs typeface="Verdana"/>
                          <a:sym typeface="Verdana"/>
                        </a:rPr>
                        <a:t>10</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defTabSz="457200">
                        <a:defRPr sz="1800"/>
                      </a:pPr>
                      <a:r>
                        <a:rPr b="1" sz="4000">
                          <a:latin typeface="Verdana"/>
                          <a:ea typeface="Verdana"/>
                          <a:cs typeface="Verdana"/>
                          <a:sym typeface="Verdana"/>
                        </a:rPr>
                        <a:t>Н</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algn="l" defTabSz="457200">
                        <a:defRPr sz="1800"/>
                      </a:pPr>
                      <a:r>
                        <a:rPr b="1" sz="4000">
                          <a:latin typeface="Verdana"/>
                          <a:ea typeface="Verdana"/>
                          <a:cs typeface="Verdana"/>
                          <a:sym typeface="Verdana"/>
                        </a:rPr>
                        <a:t>15</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defTabSz="457200">
                        <a:defRPr sz="1800"/>
                      </a:pPr>
                      <a:r>
                        <a:rPr b="1" sz="4000">
                          <a:latin typeface="Verdana"/>
                          <a:ea typeface="Verdana"/>
                          <a:cs typeface="Verdana"/>
                          <a:sym typeface="Verdana"/>
                        </a:rPr>
                        <a:t>Т</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algn="l" defTabSz="457200">
                        <a:defRPr sz="1800"/>
                      </a:pPr>
                      <a:r>
                        <a:rPr b="1" sz="4000">
                          <a:latin typeface="Verdana"/>
                          <a:ea typeface="Verdana"/>
                          <a:cs typeface="Verdana"/>
                          <a:sym typeface="Verdana"/>
                        </a:rPr>
                        <a:t>20</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defTabSz="457200">
                        <a:defRPr sz="1800"/>
                      </a:pPr>
                      <a:r>
                        <a:rPr b="1" sz="4000">
                          <a:latin typeface="Verdana"/>
                          <a:ea typeface="Verdana"/>
                          <a:cs typeface="Verdana"/>
                          <a:sym typeface="Verdana"/>
                        </a:rPr>
                        <a:t>Ч</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algn="l" defTabSz="457200">
                        <a:defRPr sz="1800"/>
                      </a:pPr>
                      <a:r>
                        <a:rPr b="1" sz="4000">
                          <a:latin typeface="Verdana"/>
                          <a:ea typeface="Verdana"/>
                          <a:cs typeface="Verdana"/>
                          <a:sym typeface="Verdana"/>
                        </a:rPr>
                        <a:t>25</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defTabSz="457200">
                        <a:defRPr sz="1800"/>
                      </a:pPr>
                      <a:r>
                        <a:rPr b="1" sz="4000">
                          <a:latin typeface="Verdana"/>
                          <a:ea typeface="Verdana"/>
                          <a:cs typeface="Verdana"/>
                          <a:sym typeface="Verdana"/>
                        </a:rPr>
                        <a:t>Ь</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algn="l" defTabSz="457200">
                        <a:defRPr sz="1800"/>
                      </a:pPr>
                      <a:r>
                        <a:rPr b="1" sz="4000">
                          <a:latin typeface="Verdana"/>
                          <a:ea typeface="Verdana"/>
                          <a:cs typeface="Verdana"/>
                          <a:sym typeface="Verdana"/>
                        </a:rPr>
                        <a:t>30</a:t>
                      </a: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indent="457200" algn="ctr">
                        <a:defRPr sz="4000">
                          <a:sym typeface="Avenir Book"/>
                        </a:defRPr>
                      </a:pPr>
                    </a:p>
                  </a:txBody>
                  <a:tcPr marL="63500" marR="63500" marT="0" marB="0" anchor="ctr" anchorCtr="0" horzOverflow="overflow">
                    <a:lnL w="12700">
                      <a:solidFill>
                        <a:srgbClr val="CBCBCB"/>
                      </a:solidFill>
                      <a:miter lim="400000"/>
                    </a:lnL>
                    <a:lnR w="12700">
                      <a:solidFill>
                        <a:srgbClr val="CBCBCB"/>
                      </a:solidFill>
                      <a:miter lim="400000"/>
                    </a:lnR>
                    <a:lnT w="12700">
                      <a:solidFill>
                        <a:srgbClr val="CBCBCB"/>
                      </a:solidFill>
                      <a:miter lim="400000"/>
                    </a:lnT>
                    <a:lnB w="0">
                      <a:miter lim="400000"/>
                    </a:lnB>
                    <a:noFill/>
                  </a:tcPr>
                </a:tc>
                <a:tc>
                  <a:txBody>
                    <a:bodyPr/>
                    <a:lstStyle/>
                    <a:p>
                      <a:pPr indent="457200" algn="l">
                        <a:defRPr sz="4000">
                          <a:sym typeface="Avenir Book"/>
                        </a:defRPr>
                      </a:pPr>
                    </a:p>
                  </a:txBody>
                  <a:tcPr marL="63500" marR="63500" marT="0" marB="0" anchor="ctr" anchorCtr="0" horzOverflow="overflow">
                    <a:lnL w="12700">
                      <a:solidFill>
                        <a:srgbClr val="CBCBCB"/>
                      </a:solidFill>
                      <a:miter lim="400000"/>
                    </a:lnL>
                    <a:lnR w="0">
                      <a:miter lim="400000"/>
                    </a:lnR>
                    <a:lnT w="12700">
                      <a:solidFill>
                        <a:srgbClr val="CBCBCB"/>
                      </a:solidFill>
                      <a:miter lim="400000"/>
                    </a:lnT>
                    <a:lnB w="0">
                      <a:miter lim="400000"/>
                    </a:lnB>
                    <a:noFill/>
                  </a:tcPr>
                </a:tc>
              </a:tr>
            </a:tbl>
          </a:graphicData>
        </a:graphic>
      </p:graphicFrame>
      <p:sp>
        <p:nvSpPr>
          <p:cNvPr id="1835" name="При помощи кода ниже, прочитайте причину употребления наркотиков."/>
          <p:cNvSpPr txBox="1"/>
          <p:nvPr/>
        </p:nvSpPr>
        <p:spPr>
          <a:xfrm>
            <a:off x="1347651" y="2618733"/>
            <a:ext cx="21326129" cy="2108709"/>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914400">
              <a:defRPr sz="7000">
                <a:latin typeface="Helvetica Neue"/>
                <a:ea typeface="Helvetica Neue"/>
                <a:cs typeface="Helvetica Neue"/>
                <a:sym typeface="Helvetica Neue"/>
              </a:defRPr>
            </a:lvl1pPr>
          </a:lstStyle>
          <a:p>
            <a:pPr/>
            <a:r>
              <a:t>При помощи кода ниже, прочитайте причину употребления наркотиков.</a:t>
            </a:r>
          </a:p>
        </p:txBody>
      </p:sp>
      <p:sp>
        <p:nvSpPr>
          <p:cNvPr id="1836" name="17 18 16 2 13 6 14 29    3   19 6 14 30 6"/>
          <p:cNvSpPr txBox="1"/>
          <p:nvPr/>
        </p:nvSpPr>
        <p:spPr>
          <a:xfrm>
            <a:off x="1347651" y="10719121"/>
            <a:ext cx="21326129" cy="1053714"/>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914400">
              <a:defRPr b="1" sz="7000">
                <a:latin typeface="Helvetica Neue"/>
                <a:ea typeface="Helvetica Neue"/>
                <a:cs typeface="Helvetica Neue"/>
                <a:sym typeface="Helvetica Neue"/>
              </a:defRPr>
            </a:lvl1pPr>
          </a:lstStyle>
          <a:p>
            <a:pPr/>
            <a:r>
              <a:t>17 18 16 2 13 6 14 29    3   19 6 14 30 6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32" presetID="23" grpId="1" fill="hold">
                                  <p:stCondLst>
                                    <p:cond delay="0"/>
                                  </p:stCondLst>
                                  <p:iterate type="el" backwards="0">
                                    <p:tmAbs val="0"/>
                                  </p:iterate>
                                  <p:childTnLst>
                                    <p:set>
                                      <p:cBhvr>
                                        <p:cTn id="6" fill="hold"/>
                                        <p:tgtEl>
                                          <p:spTgt spid="1835"/>
                                        </p:tgtEl>
                                        <p:attrNameLst>
                                          <p:attrName>style.visibility</p:attrName>
                                        </p:attrNameLst>
                                      </p:cBhvr>
                                      <p:to>
                                        <p:strVal val="visible"/>
                                      </p:to>
                                    </p:set>
                                    <p:anim calcmode="lin" valueType="num">
                                      <p:cBhvr>
                                        <p:cTn id="7" dur="1000" fill="hold"/>
                                        <p:tgtEl>
                                          <p:spTgt spid="1835"/>
                                        </p:tgtEl>
                                        <p:attrNameLst>
                                          <p:attrName>ppt_w</p:attrName>
                                        </p:attrNameLst>
                                      </p:cBhvr>
                                      <p:tavLst>
                                        <p:tav tm="0">
                                          <p:val>
                                            <p:strVal val="4*#ppt_w"/>
                                          </p:val>
                                        </p:tav>
                                        <p:tav tm="100000">
                                          <p:val>
                                            <p:strVal val="#ppt_w"/>
                                          </p:val>
                                        </p:tav>
                                      </p:tavLst>
                                    </p:anim>
                                    <p:anim calcmode="lin" valueType="num">
                                      <p:cBhvr>
                                        <p:cTn id="8" dur="1000" fill="hold"/>
                                        <p:tgtEl>
                                          <p:spTgt spid="1835"/>
                                        </p:tgtEl>
                                        <p:attrNameLst>
                                          <p:attrName>ppt_h</p:attrName>
                                        </p:attrNameLst>
                                      </p:cBhvr>
                                      <p:tavLst>
                                        <p:tav tm="0">
                                          <p:val>
                                            <p:strVal val="4*#ppt_h"/>
                                          </p:val>
                                        </p:tav>
                                        <p:tav tm="100000">
                                          <p:val>
                                            <p:strVal val="#ppt_h"/>
                                          </p:val>
                                        </p:tav>
                                      </p:tavLst>
                                    </p:anim>
                                  </p:childTnLst>
                                </p:cTn>
                              </p:par>
                            </p:childTnLst>
                          </p:cTn>
                        </p:par>
                        <p:par>
                          <p:cTn id="9" fill="hold">
                            <p:stCondLst>
                              <p:cond delay="1000"/>
                            </p:stCondLst>
                            <p:childTnLst>
                              <p:par>
                                <p:cTn id="10" presetClass="entr" nodeType="afterEffect" presetSubtype="32" presetID="23" grpId="2" fill="hold">
                                  <p:stCondLst>
                                    <p:cond delay="0"/>
                                  </p:stCondLst>
                                  <p:iterate type="el" backwards="0">
                                    <p:tmAbs val="0"/>
                                  </p:iterate>
                                  <p:childTnLst>
                                    <p:set>
                                      <p:cBhvr>
                                        <p:cTn id="11" fill="hold"/>
                                        <p:tgtEl>
                                          <p:spTgt spid="1836"/>
                                        </p:tgtEl>
                                        <p:attrNameLst>
                                          <p:attrName>style.visibility</p:attrName>
                                        </p:attrNameLst>
                                      </p:cBhvr>
                                      <p:to>
                                        <p:strVal val="visible"/>
                                      </p:to>
                                    </p:set>
                                    <p:anim calcmode="lin" valueType="num">
                                      <p:cBhvr>
                                        <p:cTn id="12" dur="1000" fill="hold"/>
                                        <p:tgtEl>
                                          <p:spTgt spid="1836"/>
                                        </p:tgtEl>
                                        <p:attrNameLst>
                                          <p:attrName>ppt_w</p:attrName>
                                        </p:attrNameLst>
                                      </p:cBhvr>
                                      <p:tavLst>
                                        <p:tav tm="0">
                                          <p:val>
                                            <p:strVal val="4*#ppt_w"/>
                                          </p:val>
                                        </p:tav>
                                        <p:tav tm="100000">
                                          <p:val>
                                            <p:strVal val="#ppt_w"/>
                                          </p:val>
                                        </p:tav>
                                      </p:tavLst>
                                    </p:anim>
                                    <p:anim calcmode="lin" valueType="num">
                                      <p:cBhvr>
                                        <p:cTn id="13" dur="1000" fill="hold"/>
                                        <p:tgtEl>
                                          <p:spTgt spid="1836"/>
                                        </p:tgtEl>
                                        <p:attrNameLst>
                                          <p:attrName>ppt_h</p:attrName>
                                        </p:attrNameLst>
                                      </p:cBhvr>
                                      <p:tavLst>
                                        <p:tav tm="0">
                                          <p:val>
                                            <p:strVal val="4*#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32" presetID="23" grpId="3" fill="hold">
                                  <p:stCondLst>
                                    <p:cond delay="0"/>
                                  </p:stCondLst>
                                  <p:iterate type="el" backwards="0">
                                    <p:tmAbs val="0"/>
                                  </p:iterate>
                                  <p:childTnLst>
                                    <p:set>
                                      <p:cBhvr>
                                        <p:cTn id="17" fill="hold"/>
                                        <p:tgtEl>
                                          <p:spTgt spid="1831"/>
                                        </p:tgtEl>
                                        <p:attrNameLst>
                                          <p:attrName>style.visibility</p:attrName>
                                        </p:attrNameLst>
                                      </p:cBhvr>
                                      <p:to>
                                        <p:strVal val="visible"/>
                                      </p:to>
                                    </p:set>
                                    <p:anim calcmode="lin" valueType="num">
                                      <p:cBhvr>
                                        <p:cTn id="18" dur="1000" fill="hold"/>
                                        <p:tgtEl>
                                          <p:spTgt spid="1831"/>
                                        </p:tgtEl>
                                        <p:attrNameLst>
                                          <p:attrName>ppt_w</p:attrName>
                                        </p:attrNameLst>
                                      </p:cBhvr>
                                      <p:tavLst>
                                        <p:tav tm="0">
                                          <p:val>
                                            <p:strVal val="4*#ppt_w"/>
                                          </p:val>
                                        </p:tav>
                                        <p:tav tm="100000">
                                          <p:val>
                                            <p:strVal val="#ppt_w"/>
                                          </p:val>
                                        </p:tav>
                                      </p:tavLst>
                                    </p:anim>
                                    <p:anim calcmode="lin" valueType="num">
                                      <p:cBhvr>
                                        <p:cTn id="19" dur="1000" fill="hold"/>
                                        <p:tgtEl>
                                          <p:spTgt spid="1831"/>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35" grpId="1"/>
      <p:bldP build="whole" bldLvl="1" animBg="1" rev="0" advAuto="0" spid="1836" grpId="2"/>
      <p:bldP build="whole" bldLvl="1" animBg="1" rev="0" advAuto="0" spid="1831" grpId="3"/>
    </p:bldLst>
  </p:timing>
</p:sld>
</file>

<file path=ppt/slides/slide9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38"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839"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840" name="Вопрос 2"/>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2</a:t>
            </a:r>
          </a:p>
        </p:txBody>
      </p:sp>
      <p:sp>
        <p:nvSpPr>
          <p:cNvPr id="1841"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842"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843"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844"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845" name="Раунд 4"/>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4</a:t>
            </a:r>
          </a:p>
        </p:txBody>
      </p:sp>
      <p:sp>
        <p:nvSpPr>
          <p:cNvPr id="1846" name="Вопрос 2"/>
          <p:cNvSpPr txBox="1"/>
          <p:nvPr/>
        </p:nvSpPr>
        <p:spPr>
          <a:xfrm>
            <a:off x="9717374" y="11543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2</a:t>
            </a:r>
          </a:p>
        </p:txBody>
      </p:sp>
      <p:pic>
        <p:nvPicPr>
          <p:cNvPr id="1847"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848" name="Ответ: Друзей"/>
          <p:cNvSpPr txBox="1"/>
          <p:nvPr/>
        </p:nvSpPr>
        <p:spPr>
          <a:xfrm>
            <a:off x="9517579" y="11476432"/>
            <a:ext cx="5348842" cy="1005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r>
              <a:rPr b="1"/>
              <a:t>Ответ</a:t>
            </a:r>
            <a:r>
              <a:t>: Друзей</a:t>
            </a:r>
          </a:p>
        </p:txBody>
      </p:sp>
      <p:sp>
        <p:nvSpPr>
          <p:cNvPr id="1849" name="Текст"/>
          <p:cNvSpPr txBox="1"/>
          <p:nvPr/>
        </p:nvSpPr>
        <p:spPr>
          <a:xfrm>
            <a:off x="2173258"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850"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851" name="У наркомана нет…"/>
          <p:cNvSpPr txBox="1"/>
          <p:nvPr/>
        </p:nvSpPr>
        <p:spPr>
          <a:xfrm>
            <a:off x="6461827" y="4971812"/>
            <a:ext cx="11460345" cy="16154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0000"/>
            </a:lvl1pPr>
          </a:lstStyle>
          <a:p>
            <a:pPr/>
            <a:r>
              <a:t>У наркомана нет…</a:t>
            </a:r>
          </a:p>
        </p:txBody>
      </p:sp>
      <p:sp>
        <p:nvSpPr>
          <p:cNvPr id="1852" name="УРЙДЕЗ"/>
          <p:cNvSpPr txBox="1"/>
          <p:nvPr/>
        </p:nvSpPr>
        <p:spPr>
          <a:xfrm>
            <a:off x="7758716" y="8096290"/>
            <a:ext cx="8503999" cy="2529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0">
                <a:solidFill>
                  <a:srgbClr val="FF0050"/>
                </a:solidFill>
              </a:defRPr>
            </a:lvl1pPr>
          </a:lstStyle>
          <a:p>
            <a:pPr/>
            <a:r>
              <a:t>УРЙДЕЗ</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23" grpId="1" fill="hold">
                                  <p:stCondLst>
                                    <p:cond delay="0"/>
                                  </p:stCondLst>
                                  <p:iterate type="el" backwards="0">
                                    <p:tmAbs val="0"/>
                                  </p:iterate>
                                  <p:childTnLst>
                                    <p:set>
                                      <p:cBhvr>
                                        <p:cTn id="6" fill="hold"/>
                                        <p:tgtEl>
                                          <p:spTgt spid="1848"/>
                                        </p:tgtEl>
                                        <p:attrNameLst>
                                          <p:attrName>style.visibility</p:attrName>
                                        </p:attrNameLst>
                                      </p:cBhvr>
                                      <p:to>
                                        <p:strVal val="visible"/>
                                      </p:to>
                                    </p:set>
                                    <p:anim calcmode="lin" valueType="num">
                                      <p:cBhvr>
                                        <p:cTn id="7" dur="1000" fill="hold"/>
                                        <p:tgtEl>
                                          <p:spTgt spid="1848"/>
                                        </p:tgtEl>
                                        <p:attrNameLst>
                                          <p:attrName>ppt_w</p:attrName>
                                        </p:attrNameLst>
                                      </p:cBhvr>
                                      <p:tavLst>
                                        <p:tav tm="0">
                                          <p:val>
                                            <p:strVal val="4*#ppt_w"/>
                                          </p:val>
                                        </p:tav>
                                        <p:tav tm="100000">
                                          <p:val>
                                            <p:strVal val="#ppt_w"/>
                                          </p:val>
                                        </p:tav>
                                      </p:tavLst>
                                    </p:anim>
                                    <p:anim calcmode="lin" valueType="num">
                                      <p:cBhvr>
                                        <p:cTn id="8" dur="1000" fill="hold"/>
                                        <p:tgtEl>
                                          <p:spTgt spid="1848"/>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48" grpId="1"/>
    </p:bldLst>
  </p:timing>
</p:sld>
</file>

<file path=ppt/slides/slide9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54"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855"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856" name="Вопрос 3"/>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3</a:t>
            </a:r>
          </a:p>
        </p:txBody>
      </p:sp>
      <p:sp>
        <p:nvSpPr>
          <p:cNvPr id="1857"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858"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859"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860"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861"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862" name="Раунд 4"/>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4</a:t>
            </a:r>
          </a:p>
        </p:txBody>
      </p:sp>
      <p:sp>
        <p:nvSpPr>
          <p:cNvPr id="1863" name="Вопрос 3"/>
          <p:cNvSpPr txBox="1"/>
          <p:nvPr/>
        </p:nvSpPr>
        <p:spPr>
          <a:xfrm>
            <a:off x="9717374" y="11543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3</a:t>
            </a:r>
          </a:p>
        </p:txBody>
      </p:sp>
      <p:pic>
        <p:nvPicPr>
          <p:cNvPr id="1864"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865" name="Ответ: Любопытство"/>
          <p:cNvSpPr txBox="1"/>
          <p:nvPr/>
        </p:nvSpPr>
        <p:spPr>
          <a:xfrm>
            <a:off x="8169668" y="11814100"/>
            <a:ext cx="7682095" cy="1005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r>
              <a:rPr b="1"/>
              <a:t>Ответ</a:t>
            </a:r>
            <a:r>
              <a:t>: Любопытство</a:t>
            </a:r>
          </a:p>
        </p:txBody>
      </p:sp>
      <p:sp>
        <p:nvSpPr>
          <p:cNvPr id="1866" name="На первом месте у подростков стоит именно эта причина:"/>
          <p:cNvSpPr txBox="1"/>
          <p:nvPr/>
        </p:nvSpPr>
        <p:spPr>
          <a:xfrm>
            <a:off x="846976" y="3465808"/>
            <a:ext cx="22690047" cy="31394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0000"/>
            </a:lvl1pPr>
          </a:lstStyle>
          <a:p>
            <a:pPr/>
            <a:r>
              <a:t>На первом месте у подростков стоит именно эта причина:</a:t>
            </a:r>
          </a:p>
        </p:txBody>
      </p:sp>
      <p:grpSp>
        <p:nvGrpSpPr>
          <p:cNvPr id="1878" name="Группа"/>
          <p:cNvGrpSpPr/>
          <p:nvPr/>
        </p:nvGrpSpPr>
        <p:grpSpPr>
          <a:xfrm>
            <a:off x="5902064" y="7309359"/>
            <a:ext cx="12217303" cy="3800629"/>
            <a:chOff x="0" y="0"/>
            <a:chExt cx="12217301" cy="3800628"/>
          </a:xfrm>
        </p:grpSpPr>
        <p:sp>
          <p:nvSpPr>
            <p:cNvPr id="1867" name="Л"/>
            <p:cNvSpPr/>
            <p:nvPr/>
          </p:nvSpPr>
          <p:spPr>
            <a:xfrm>
              <a:off x="0" y="0"/>
              <a:ext cx="1731827" cy="1731827"/>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Л</a:t>
              </a:r>
            </a:p>
          </p:txBody>
        </p:sp>
        <p:sp>
          <p:nvSpPr>
            <p:cNvPr id="1868" name="П"/>
            <p:cNvSpPr/>
            <p:nvPr/>
          </p:nvSpPr>
          <p:spPr>
            <a:xfrm>
              <a:off x="2097094" y="0"/>
              <a:ext cx="1731828" cy="1731827"/>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П</a:t>
              </a:r>
            </a:p>
          </p:txBody>
        </p:sp>
        <p:sp>
          <p:nvSpPr>
            <p:cNvPr id="1869" name="С"/>
            <p:cNvSpPr/>
            <p:nvPr/>
          </p:nvSpPr>
          <p:spPr>
            <a:xfrm>
              <a:off x="4194190" y="0"/>
              <a:ext cx="1731827" cy="1731827"/>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С</a:t>
              </a:r>
            </a:p>
          </p:txBody>
        </p:sp>
        <p:sp>
          <p:nvSpPr>
            <p:cNvPr id="1870" name="О"/>
            <p:cNvSpPr/>
            <p:nvPr/>
          </p:nvSpPr>
          <p:spPr>
            <a:xfrm>
              <a:off x="6291284" y="0"/>
              <a:ext cx="1731828" cy="1731827"/>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О</a:t>
              </a:r>
            </a:p>
          </p:txBody>
        </p:sp>
        <p:sp>
          <p:nvSpPr>
            <p:cNvPr id="1871" name="О"/>
            <p:cNvSpPr/>
            <p:nvPr/>
          </p:nvSpPr>
          <p:spPr>
            <a:xfrm>
              <a:off x="8388379" y="0"/>
              <a:ext cx="1731828" cy="1731827"/>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О</a:t>
              </a:r>
            </a:p>
          </p:txBody>
        </p:sp>
        <p:sp>
          <p:nvSpPr>
            <p:cNvPr id="1872" name="В"/>
            <p:cNvSpPr/>
            <p:nvPr/>
          </p:nvSpPr>
          <p:spPr>
            <a:xfrm>
              <a:off x="10485474" y="0"/>
              <a:ext cx="1731828" cy="1731827"/>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В</a:t>
              </a:r>
            </a:p>
          </p:txBody>
        </p:sp>
        <p:sp>
          <p:nvSpPr>
            <p:cNvPr id="1873" name="Т"/>
            <p:cNvSpPr/>
            <p:nvPr/>
          </p:nvSpPr>
          <p:spPr>
            <a:xfrm>
              <a:off x="1116068" y="2068801"/>
              <a:ext cx="1731828" cy="1731828"/>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Т</a:t>
              </a:r>
            </a:p>
          </p:txBody>
        </p:sp>
        <p:sp>
          <p:nvSpPr>
            <p:cNvPr id="1874" name="Б"/>
            <p:cNvSpPr/>
            <p:nvPr/>
          </p:nvSpPr>
          <p:spPr>
            <a:xfrm>
              <a:off x="3209937" y="2068801"/>
              <a:ext cx="1731827" cy="1731828"/>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Б</a:t>
              </a:r>
            </a:p>
          </p:txBody>
        </p:sp>
        <p:sp>
          <p:nvSpPr>
            <p:cNvPr id="1875" name="Т"/>
            <p:cNvSpPr/>
            <p:nvPr/>
          </p:nvSpPr>
          <p:spPr>
            <a:xfrm>
              <a:off x="5484436" y="2068801"/>
              <a:ext cx="1731828" cy="1731828"/>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Т</a:t>
              </a:r>
            </a:p>
          </p:txBody>
        </p:sp>
        <p:sp>
          <p:nvSpPr>
            <p:cNvPr id="1876" name="Ы"/>
            <p:cNvSpPr/>
            <p:nvPr/>
          </p:nvSpPr>
          <p:spPr>
            <a:xfrm>
              <a:off x="7758937" y="2068801"/>
              <a:ext cx="1731828" cy="1731828"/>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Ы</a:t>
              </a:r>
            </a:p>
          </p:txBody>
        </p:sp>
        <p:sp>
          <p:nvSpPr>
            <p:cNvPr id="1877" name="Ю"/>
            <p:cNvSpPr/>
            <p:nvPr/>
          </p:nvSpPr>
          <p:spPr>
            <a:xfrm>
              <a:off x="9852804" y="2068801"/>
              <a:ext cx="1731828" cy="1731828"/>
            </a:xfrm>
            <a:prstGeom prst="ellipse">
              <a:avLst/>
            </a:prstGeom>
            <a:solidFill>
              <a:srgbClr val="FFFFFF"/>
            </a:solidFill>
            <a:ln w="25400" cap="flat">
              <a:solidFill>
                <a:srgbClr val="FF0050"/>
              </a:solidFill>
              <a:prstDash val="solid"/>
              <a:round/>
            </a:ln>
            <a:effectLst>
              <a:outerShdw sx="100000" sy="100000" kx="0" ky="0" algn="b" rotWithShape="0" blurRad="0" dist="25400" dir="54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000">
                  <a:latin typeface="+mj-lt"/>
                  <a:ea typeface="+mj-ea"/>
                  <a:cs typeface="+mj-cs"/>
                  <a:sym typeface="Avenir Book"/>
                </a:defRPr>
              </a:lvl1pPr>
            </a:lstStyle>
            <a:p>
              <a:pPr/>
              <a:r>
                <a:t>Ю</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23" grpId="1" fill="hold">
                                  <p:stCondLst>
                                    <p:cond delay="0"/>
                                  </p:stCondLst>
                                  <p:iterate type="el" backwards="0">
                                    <p:tmAbs val="0"/>
                                  </p:iterate>
                                  <p:childTnLst>
                                    <p:set>
                                      <p:cBhvr>
                                        <p:cTn id="6" fill="hold"/>
                                        <p:tgtEl>
                                          <p:spTgt spid="1865"/>
                                        </p:tgtEl>
                                        <p:attrNameLst>
                                          <p:attrName>style.visibility</p:attrName>
                                        </p:attrNameLst>
                                      </p:cBhvr>
                                      <p:to>
                                        <p:strVal val="visible"/>
                                      </p:to>
                                    </p:set>
                                    <p:anim calcmode="lin" valueType="num">
                                      <p:cBhvr>
                                        <p:cTn id="7" dur="1000" fill="hold"/>
                                        <p:tgtEl>
                                          <p:spTgt spid="1865"/>
                                        </p:tgtEl>
                                        <p:attrNameLst>
                                          <p:attrName>ppt_w</p:attrName>
                                        </p:attrNameLst>
                                      </p:cBhvr>
                                      <p:tavLst>
                                        <p:tav tm="0">
                                          <p:val>
                                            <p:strVal val="4*#ppt_w"/>
                                          </p:val>
                                        </p:tav>
                                        <p:tav tm="100000">
                                          <p:val>
                                            <p:strVal val="#ppt_w"/>
                                          </p:val>
                                        </p:tav>
                                      </p:tavLst>
                                    </p:anim>
                                    <p:anim calcmode="lin" valueType="num">
                                      <p:cBhvr>
                                        <p:cTn id="8" dur="1000" fill="hold"/>
                                        <p:tgtEl>
                                          <p:spTgt spid="1865"/>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65" grpId="1"/>
    </p:bldLst>
  </p:timing>
</p:sld>
</file>

<file path=ppt/slides/slide9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80"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881"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882" name="Вопрос 4"/>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4</a:t>
            </a:r>
          </a:p>
        </p:txBody>
      </p:sp>
      <p:sp>
        <p:nvSpPr>
          <p:cNvPr id="1883"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884"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885"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886"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887" name="Текст"/>
          <p:cNvSpPr txBox="1"/>
          <p:nvPr/>
        </p:nvSpPr>
        <p:spPr>
          <a:xfrm>
            <a:off x="3628244" y="521460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888"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889" name="Раунд 4"/>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4</a:t>
            </a:r>
          </a:p>
        </p:txBody>
      </p:sp>
      <p:sp>
        <p:nvSpPr>
          <p:cNvPr id="1890" name="Вопрос 4"/>
          <p:cNvSpPr txBox="1"/>
          <p:nvPr/>
        </p:nvSpPr>
        <p:spPr>
          <a:xfrm>
            <a:off x="9717374" y="11543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4</a:t>
            </a:r>
          </a:p>
        </p:txBody>
      </p:sp>
      <p:pic>
        <p:nvPicPr>
          <p:cNvPr id="1891"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892" name="Ответ: Пункт приема стеклотары."/>
          <p:cNvSpPr txBox="1"/>
          <p:nvPr/>
        </p:nvSpPr>
        <p:spPr>
          <a:xfrm>
            <a:off x="5972121" y="11352738"/>
            <a:ext cx="12439758" cy="1005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r>
              <a:rPr b="1"/>
              <a:t>Ответ</a:t>
            </a:r>
            <a:r>
              <a:t>: Пункт приема стеклотары.</a:t>
            </a:r>
          </a:p>
        </p:txBody>
      </p:sp>
      <p:sp>
        <p:nvSpPr>
          <p:cNvPr id="1893" name="+"/>
          <p:cNvSpPr txBox="1"/>
          <p:nvPr/>
        </p:nvSpPr>
        <p:spPr>
          <a:xfrm>
            <a:off x="10778724" y="5483918"/>
            <a:ext cx="994131" cy="1920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2000"/>
            </a:lvl1pPr>
          </a:lstStyle>
          <a:p>
            <a:pPr/>
            <a:r>
              <a:t>+</a:t>
            </a:r>
          </a:p>
        </p:txBody>
      </p:sp>
      <p:sp>
        <p:nvSpPr>
          <p:cNvPr id="1894" name="="/>
          <p:cNvSpPr txBox="1"/>
          <p:nvPr/>
        </p:nvSpPr>
        <p:spPr>
          <a:xfrm>
            <a:off x="21044646" y="5483918"/>
            <a:ext cx="994131" cy="1920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2000"/>
            </a:lvl1pPr>
          </a:lstStyle>
          <a:p>
            <a:pPr/>
            <a:r>
              <a:t>=</a:t>
            </a:r>
          </a:p>
        </p:txBody>
      </p:sp>
      <p:sp>
        <p:nvSpPr>
          <p:cNvPr id="1895" name="?"/>
          <p:cNvSpPr txBox="1"/>
          <p:nvPr/>
        </p:nvSpPr>
        <p:spPr>
          <a:xfrm>
            <a:off x="22792028" y="5483918"/>
            <a:ext cx="1035059" cy="1920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2000"/>
            </a:lvl1pPr>
          </a:lstStyle>
          <a:p>
            <a:pPr/>
            <a:r>
              <a:t>?</a:t>
            </a:r>
          </a:p>
        </p:txBody>
      </p:sp>
      <p:pic>
        <p:nvPicPr>
          <p:cNvPr id="1896" name="Снимок экрана 2019-01-16 в 15.25.45.png" descr="Снимок экрана 2019-01-16 в 15.25.45.png"/>
          <p:cNvPicPr>
            <a:picLocks noChangeAspect="1"/>
          </p:cNvPicPr>
          <p:nvPr/>
        </p:nvPicPr>
        <p:blipFill>
          <a:blip r:embed="rId5">
            <a:extLst/>
          </a:blip>
          <a:stretch>
            <a:fillRect/>
          </a:stretch>
        </p:blipFill>
        <p:spPr>
          <a:xfrm>
            <a:off x="1368699" y="3721177"/>
            <a:ext cx="9169401" cy="6604001"/>
          </a:xfrm>
          <a:prstGeom prst="rect">
            <a:avLst/>
          </a:prstGeom>
          <a:ln w="12700">
            <a:miter lim="400000"/>
          </a:ln>
        </p:spPr>
      </p:pic>
      <p:pic>
        <p:nvPicPr>
          <p:cNvPr id="1897" name="Снимок экрана 2019-01-16 в 15.27.35.png" descr="Снимок экрана 2019-01-16 в 15.27.35.png"/>
          <p:cNvPicPr>
            <a:picLocks noChangeAspect="1"/>
          </p:cNvPicPr>
          <p:nvPr/>
        </p:nvPicPr>
        <p:blipFill>
          <a:blip r:embed="rId6">
            <a:extLst/>
          </a:blip>
          <a:stretch>
            <a:fillRect/>
          </a:stretch>
        </p:blipFill>
        <p:spPr>
          <a:xfrm>
            <a:off x="12013479" y="3390822"/>
            <a:ext cx="8291005" cy="66040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23" grpId="1" fill="hold">
                                  <p:stCondLst>
                                    <p:cond delay="0"/>
                                  </p:stCondLst>
                                  <p:iterate type="el" backwards="0">
                                    <p:tmAbs val="0"/>
                                  </p:iterate>
                                  <p:childTnLst>
                                    <p:set>
                                      <p:cBhvr>
                                        <p:cTn id="6" fill="hold"/>
                                        <p:tgtEl>
                                          <p:spTgt spid="1892"/>
                                        </p:tgtEl>
                                        <p:attrNameLst>
                                          <p:attrName>style.visibility</p:attrName>
                                        </p:attrNameLst>
                                      </p:cBhvr>
                                      <p:to>
                                        <p:strVal val="visible"/>
                                      </p:to>
                                    </p:set>
                                    <p:anim calcmode="lin" valueType="num">
                                      <p:cBhvr>
                                        <p:cTn id="7" dur="1000" fill="hold"/>
                                        <p:tgtEl>
                                          <p:spTgt spid="1892"/>
                                        </p:tgtEl>
                                        <p:attrNameLst>
                                          <p:attrName>ppt_w</p:attrName>
                                        </p:attrNameLst>
                                      </p:cBhvr>
                                      <p:tavLst>
                                        <p:tav tm="0">
                                          <p:val>
                                            <p:strVal val="4*#ppt_w"/>
                                          </p:val>
                                        </p:tav>
                                        <p:tav tm="100000">
                                          <p:val>
                                            <p:strVal val="#ppt_w"/>
                                          </p:val>
                                        </p:tav>
                                      </p:tavLst>
                                    </p:anim>
                                    <p:anim calcmode="lin" valueType="num">
                                      <p:cBhvr>
                                        <p:cTn id="8" dur="1000" fill="hold"/>
                                        <p:tgtEl>
                                          <p:spTgt spid="1892"/>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92" grpId="1"/>
    </p:bldLst>
  </p:timing>
</p:sld>
</file>

<file path=ppt/slides/slide9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99" name="image7.png" descr="image7.png"/>
          <p:cNvPicPr>
            <a:picLocks noChangeAspect="1"/>
          </p:cNvPicPr>
          <p:nvPr/>
        </p:nvPicPr>
        <p:blipFill>
          <a:blip r:embed="rId2">
            <a:extLst/>
          </a:blip>
          <a:stretch>
            <a:fillRect/>
          </a:stretch>
        </p:blipFill>
        <p:spPr>
          <a:xfrm>
            <a:off x="1523" y="857"/>
            <a:ext cx="24380952" cy="13714286"/>
          </a:xfrm>
          <a:prstGeom prst="rect">
            <a:avLst/>
          </a:prstGeom>
          <a:ln w="12700">
            <a:miter lim="400000"/>
          </a:ln>
        </p:spPr>
      </p:pic>
      <p:pic>
        <p:nvPicPr>
          <p:cNvPr id="1900" name="image7.png" descr="image7.png"/>
          <p:cNvPicPr>
            <a:picLocks noChangeAspect="1"/>
          </p:cNvPicPr>
          <p:nvPr/>
        </p:nvPicPr>
        <p:blipFill>
          <a:blip r:embed="rId3">
            <a:extLst/>
          </a:blip>
          <a:stretch>
            <a:fillRect/>
          </a:stretch>
        </p:blipFill>
        <p:spPr>
          <a:xfrm>
            <a:off x="0" y="1715"/>
            <a:ext cx="24384000" cy="13714286"/>
          </a:xfrm>
          <a:prstGeom prst="rect">
            <a:avLst/>
          </a:prstGeom>
          <a:ln w="12700">
            <a:miter lim="400000"/>
          </a:ln>
        </p:spPr>
      </p:pic>
      <p:sp>
        <p:nvSpPr>
          <p:cNvPr id="1901" name="Вопрос 5"/>
          <p:cNvSpPr txBox="1"/>
          <p:nvPr/>
        </p:nvSpPr>
        <p:spPr>
          <a:xfrm>
            <a:off x="18280346" y="160367"/>
            <a:ext cx="2555877" cy="102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000">
                <a:latin typeface="Impact"/>
                <a:ea typeface="Impact"/>
                <a:cs typeface="Impact"/>
                <a:sym typeface="Impact"/>
              </a:defRPr>
            </a:pPr>
            <a:r>
              <a:t>Вопрос </a:t>
            </a:r>
            <a:r>
              <a:rPr sz="6600"/>
              <a:t>5</a:t>
            </a:r>
          </a:p>
        </p:txBody>
      </p:sp>
      <p:sp>
        <p:nvSpPr>
          <p:cNvPr id="1902" name="Текст"/>
          <p:cNvSpPr txBox="1"/>
          <p:nvPr/>
        </p:nvSpPr>
        <p:spPr>
          <a:xfrm>
            <a:off x="-2772569" y="1136650"/>
            <a:ext cx="142239" cy="269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03" name="Текст"/>
          <p:cNvSpPr txBox="1"/>
          <p:nvPr/>
        </p:nvSpPr>
        <p:spPr>
          <a:xfrm>
            <a:off x="1573695" y="476246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04" name="Текст"/>
          <p:cNvSpPr txBox="1"/>
          <p:nvPr/>
        </p:nvSpPr>
        <p:spPr>
          <a:xfrm>
            <a:off x="3201720" y="-8464238"/>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05" name="Текст"/>
          <p:cNvSpPr txBox="1"/>
          <p:nvPr/>
        </p:nvSpPr>
        <p:spPr>
          <a:xfrm>
            <a:off x="1233965" y="10226854"/>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sp>
        <p:nvSpPr>
          <p:cNvPr id="1906" name="из 6"/>
          <p:cNvSpPr txBox="1"/>
          <p:nvPr/>
        </p:nvSpPr>
        <p:spPr>
          <a:xfrm>
            <a:off x="21796706" y="648969"/>
            <a:ext cx="2555877" cy="1244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8000">
                <a:latin typeface="Impact"/>
                <a:ea typeface="Impact"/>
                <a:cs typeface="Impact"/>
                <a:sym typeface="Impact"/>
              </a:defRPr>
            </a:pPr>
            <a:r>
              <a:t>из</a:t>
            </a:r>
            <a:r>
              <a:t> </a:t>
            </a:r>
            <a:r>
              <a:t>6</a:t>
            </a:r>
          </a:p>
        </p:txBody>
      </p:sp>
      <p:sp>
        <p:nvSpPr>
          <p:cNvPr id="1907" name="Раунд 4"/>
          <p:cNvSpPr txBox="1"/>
          <p:nvPr/>
        </p:nvSpPr>
        <p:spPr>
          <a:xfrm>
            <a:off x="3830573" y="341312"/>
            <a:ext cx="2138187" cy="774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000">
                <a:latin typeface="Impact"/>
                <a:ea typeface="Impact"/>
                <a:cs typeface="Impact"/>
                <a:sym typeface="Impact"/>
              </a:defRPr>
            </a:lvl1pPr>
          </a:lstStyle>
          <a:p>
            <a:pPr/>
            <a:r>
              <a:t>Раунд 4</a:t>
            </a:r>
          </a:p>
        </p:txBody>
      </p:sp>
      <p:sp>
        <p:nvSpPr>
          <p:cNvPr id="1908" name="Вопрос 5"/>
          <p:cNvSpPr txBox="1"/>
          <p:nvPr/>
        </p:nvSpPr>
        <p:spPr>
          <a:xfrm>
            <a:off x="9717374" y="1154379"/>
            <a:ext cx="5761038"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000">
                <a:latin typeface="Impact"/>
                <a:ea typeface="Impact"/>
                <a:cs typeface="Impact"/>
                <a:sym typeface="Impact"/>
              </a:defRPr>
            </a:pPr>
            <a:r>
              <a:t>Вопрос</a:t>
            </a:r>
            <a:r>
              <a:t> </a:t>
            </a:r>
            <a:r>
              <a:t>5</a:t>
            </a:r>
          </a:p>
        </p:txBody>
      </p:sp>
      <p:sp>
        <p:nvSpPr>
          <p:cNvPr id="1909" name="Текст"/>
          <p:cNvSpPr txBox="1"/>
          <p:nvPr/>
        </p:nvSpPr>
        <p:spPr>
          <a:xfrm>
            <a:off x="3413664" y="4540573"/>
            <a:ext cx="142239" cy="269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457200">
              <a:defRPr sz="1200">
                <a:latin typeface="Times"/>
                <a:ea typeface="Times"/>
                <a:cs typeface="Times"/>
                <a:sym typeface="Times"/>
              </a:defRPr>
            </a:lvl1pPr>
          </a:lstStyle>
          <a:p>
            <a:pPr/>
            <a:r>
              <a:t> </a:t>
            </a:r>
          </a:p>
        </p:txBody>
      </p:sp>
      <p:pic>
        <p:nvPicPr>
          <p:cNvPr id="1910" name="готовый1.png" descr="готовый1.png"/>
          <p:cNvPicPr>
            <a:picLocks noChangeAspect="1"/>
          </p:cNvPicPr>
          <p:nvPr/>
        </p:nvPicPr>
        <p:blipFill>
          <a:blip r:embed="rId4">
            <a:extLst/>
          </a:blip>
          <a:stretch>
            <a:fillRect/>
          </a:stretch>
        </p:blipFill>
        <p:spPr>
          <a:xfrm>
            <a:off x="237600" y="180569"/>
            <a:ext cx="2070540" cy="2181400"/>
          </a:xfrm>
          <a:prstGeom prst="rect">
            <a:avLst/>
          </a:prstGeom>
          <a:ln w="12700">
            <a:miter lim="400000"/>
          </a:ln>
        </p:spPr>
      </p:pic>
      <p:sp>
        <p:nvSpPr>
          <p:cNvPr id="1911" name="Ответ: Бейсбол"/>
          <p:cNvSpPr txBox="1"/>
          <p:nvPr/>
        </p:nvSpPr>
        <p:spPr>
          <a:xfrm>
            <a:off x="9292290" y="11704614"/>
            <a:ext cx="5799420" cy="1005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r>
              <a:rPr b="1"/>
              <a:t>Ответ</a:t>
            </a:r>
            <a:r>
              <a:t>: Бейсбол</a:t>
            </a:r>
          </a:p>
        </p:txBody>
      </p:sp>
      <p:sp>
        <p:nvSpPr>
          <p:cNvPr id="1912" name="+"/>
          <p:cNvSpPr txBox="1"/>
          <p:nvPr/>
        </p:nvSpPr>
        <p:spPr>
          <a:xfrm>
            <a:off x="8173685" y="6088809"/>
            <a:ext cx="1290795" cy="2529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6000"/>
            </a:lvl1pPr>
          </a:lstStyle>
          <a:p>
            <a:pPr/>
            <a:r>
              <a:t>+</a:t>
            </a:r>
          </a:p>
        </p:txBody>
      </p:sp>
      <p:sp>
        <p:nvSpPr>
          <p:cNvPr id="1913" name="=?"/>
          <p:cNvSpPr txBox="1"/>
          <p:nvPr/>
        </p:nvSpPr>
        <p:spPr>
          <a:xfrm>
            <a:off x="19453706" y="5969757"/>
            <a:ext cx="2420897" cy="2529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6000"/>
            </a:lvl1pPr>
          </a:lstStyle>
          <a:p>
            <a:pPr/>
            <a:r>
              <a:t>=?</a:t>
            </a:r>
          </a:p>
        </p:txBody>
      </p:sp>
      <p:pic>
        <p:nvPicPr>
          <p:cNvPr id="1914" name="gloves_PNG8276.png" descr="gloves_PNG8276.png"/>
          <p:cNvPicPr>
            <a:picLocks noChangeAspect="1"/>
          </p:cNvPicPr>
          <p:nvPr/>
        </p:nvPicPr>
        <p:blipFill>
          <a:blip r:embed="rId5">
            <a:extLst/>
          </a:blip>
          <a:stretch>
            <a:fillRect/>
          </a:stretch>
        </p:blipFill>
        <p:spPr>
          <a:xfrm>
            <a:off x="10235219" y="3877869"/>
            <a:ext cx="7704624" cy="7704625"/>
          </a:xfrm>
          <a:prstGeom prst="rect">
            <a:avLst/>
          </a:prstGeom>
          <a:ln w="12700">
            <a:miter lim="400000"/>
          </a:ln>
        </p:spPr>
      </p:pic>
      <p:pic>
        <p:nvPicPr>
          <p:cNvPr id="1915" name="u_e96ec1b13f510faa3cff4713b3fb335f_800.gif" descr="u_e96ec1b13f510faa3cff4713b3fb335f_800.gif"/>
          <p:cNvPicPr>
            <a:picLocks noChangeAspect="0"/>
          </p:cNvPicPr>
          <p:nvPr/>
        </p:nvPicPr>
        <p:blipFill>
          <a:blip r:embed="rId6">
            <a:extLst/>
          </a:blip>
          <a:stretch>
            <a:fillRect/>
          </a:stretch>
        </p:blipFill>
        <p:spPr>
          <a:xfrm>
            <a:off x="-1793348" y="3529184"/>
            <a:ext cx="10556262" cy="7917198"/>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23" grpId="1" fill="hold">
                                  <p:stCondLst>
                                    <p:cond delay="0"/>
                                  </p:stCondLst>
                                  <p:iterate type="el" backwards="0">
                                    <p:tmAbs val="0"/>
                                  </p:iterate>
                                  <p:childTnLst>
                                    <p:set>
                                      <p:cBhvr>
                                        <p:cTn id="6" fill="hold"/>
                                        <p:tgtEl>
                                          <p:spTgt spid="1911"/>
                                        </p:tgtEl>
                                        <p:attrNameLst>
                                          <p:attrName>style.visibility</p:attrName>
                                        </p:attrNameLst>
                                      </p:cBhvr>
                                      <p:to>
                                        <p:strVal val="visible"/>
                                      </p:to>
                                    </p:set>
                                    <p:anim calcmode="lin" valueType="num">
                                      <p:cBhvr>
                                        <p:cTn id="7" dur="1000" fill="hold"/>
                                        <p:tgtEl>
                                          <p:spTgt spid="1911"/>
                                        </p:tgtEl>
                                        <p:attrNameLst>
                                          <p:attrName>ppt_w</p:attrName>
                                        </p:attrNameLst>
                                      </p:cBhvr>
                                      <p:tavLst>
                                        <p:tav tm="0">
                                          <p:val>
                                            <p:strVal val="4*#ppt_w"/>
                                          </p:val>
                                        </p:tav>
                                        <p:tav tm="100000">
                                          <p:val>
                                            <p:strVal val="#ppt_w"/>
                                          </p:val>
                                        </p:tav>
                                      </p:tavLst>
                                    </p:anim>
                                    <p:anim calcmode="lin" valueType="num">
                                      <p:cBhvr>
                                        <p:cTn id="8" dur="1000" fill="hold"/>
                                        <p:tgtEl>
                                          <p:spTgt spid="1911"/>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11" grpId="1"/>
    </p:bldLst>
  </p:timing>
</p:sld>
</file>

<file path=ppt/theme/theme1.xml><?xml version="1.0" encoding="utf-8"?>
<a:theme xmlns:a="http://schemas.openxmlformats.org/drawingml/2006/main" xmlns:r="http://schemas.openxmlformats.org/officeDocument/2006/relationships" name="Тема Office">
  <a:themeElements>
    <a:clrScheme name="Тема Office">
      <a:dk1>
        <a:srgbClr val="000000"/>
      </a:dk1>
      <a:lt1>
        <a:srgbClr val="FFFFFF"/>
      </a:lt1>
      <a:dk2>
        <a:srgbClr val="A7A7A7"/>
      </a:dk2>
      <a:lt2>
        <a:srgbClr val="535353"/>
      </a:lt2>
      <a:accent1>
        <a:srgbClr val="0365C0"/>
      </a:accent1>
      <a:accent2>
        <a:srgbClr val="00882B"/>
      </a:accent2>
      <a:accent3>
        <a:srgbClr val="8F8F8F"/>
      </a:accent3>
      <a:accent4>
        <a:srgbClr val="707070"/>
      </a:accent4>
      <a:accent5>
        <a:srgbClr val="AAB8DC"/>
      </a:accent5>
      <a:accent6>
        <a:srgbClr val="007B26"/>
      </a:accent6>
      <a:hlink>
        <a:srgbClr val="0000FF"/>
      </a:hlink>
      <a:folHlink>
        <a:srgbClr val="FF00FF"/>
      </a:folHlink>
    </a:clrScheme>
    <a:fontScheme name="Тема Office">
      <a:majorFont>
        <a:latin typeface="Avenir Book"/>
        <a:ea typeface="Avenir Book"/>
        <a:cs typeface="Avenir Book"/>
      </a:majorFont>
      <a:minorFont>
        <a:latin typeface="Helvetica"/>
        <a:ea typeface="Helvetica"/>
        <a:cs typeface="Helvetica"/>
      </a:minorFont>
    </a:fontScheme>
    <a:fmtScheme name="Тема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0" dist="25400" dir="5400000">
              <a:srgbClr val="000000">
                <a:alpha val="50000"/>
              </a:srgbClr>
            </a:outerShdw>
          </a:effectLst>
        </a:effectStyle>
        <a:effectStyle>
          <a:effectLst>
            <a:outerShdw sx="100000" sy="100000" kx="0" ky="0" algn="b" rotWithShape="0" blurRad="0" dist="25400" dir="5400000">
              <a:srgbClr val="000000">
                <a:alpha val="50000"/>
              </a:srgbClr>
            </a:outerShdw>
          </a:effectLst>
        </a:effectStyle>
        <a:effectStyle>
          <a:effectLst>
            <a:outerShdw sx="100000" sy="100000" kx="0" ky="0" algn="b" rotWithShape="0" blurRad="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0" dist="25400" dir="54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j-lt"/>
            <a:ea typeface="+mj-ea"/>
            <a:cs typeface="+mj-cs"/>
            <a:sym typeface="Avenir Book"/>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0" dist="25400" dir="5400000">
            <a:srgbClr val="000000">
              <a:alpha val="50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60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Тема Office">
  <a:themeElements>
    <a:clrScheme name="Тема Office">
      <a:dk1>
        <a:srgbClr val="000000"/>
      </a:dk1>
      <a:lt1>
        <a:srgbClr val="FFFFFF"/>
      </a:lt1>
      <a:dk2>
        <a:srgbClr val="A7A7A7"/>
      </a:dk2>
      <a:lt2>
        <a:srgbClr val="535353"/>
      </a:lt2>
      <a:accent1>
        <a:srgbClr val="0365C0"/>
      </a:accent1>
      <a:accent2>
        <a:srgbClr val="00882B"/>
      </a:accent2>
      <a:accent3>
        <a:srgbClr val="8F8F8F"/>
      </a:accent3>
      <a:accent4>
        <a:srgbClr val="707070"/>
      </a:accent4>
      <a:accent5>
        <a:srgbClr val="AAB8DC"/>
      </a:accent5>
      <a:accent6>
        <a:srgbClr val="007B26"/>
      </a:accent6>
      <a:hlink>
        <a:srgbClr val="0000FF"/>
      </a:hlink>
      <a:folHlink>
        <a:srgbClr val="FF00FF"/>
      </a:folHlink>
    </a:clrScheme>
    <a:fontScheme name="Тема Office">
      <a:majorFont>
        <a:latin typeface="Avenir Book"/>
        <a:ea typeface="Avenir Book"/>
        <a:cs typeface="Avenir Book"/>
      </a:majorFont>
      <a:minorFont>
        <a:latin typeface="Helvetica"/>
        <a:ea typeface="Helvetica"/>
        <a:cs typeface="Helvetica"/>
      </a:minorFont>
    </a:fontScheme>
    <a:fmtScheme name="Тема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0" dist="25400" dir="5400000">
              <a:srgbClr val="000000">
                <a:alpha val="50000"/>
              </a:srgbClr>
            </a:outerShdw>
          </a:effectLst>
        </a:effectStyle>
        <a:effectStyle>
          <a:effectLst>
            <a:outerShdw sx="100000" sy="100000" kx="0" ky="0" algn="b" rotWithShape="0" blurRad="0" dist="25400" dir="5400000">
              <a:srgbClr val="000000">
                <a:alpha val="50000"/>
              </a:srgbClr>
            </a:outerShdw>
          </a:effectLst>
        </a:effectStyle>
        <a:effectStyle>
          <a:effectLst>
            <a:outerShdw sx="100000" sy="100000" kx="0" ky="0" algn="b" rotWithShape="0" blurRad="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0" dist="25400" dir="54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j-lt"/>
            <a:ea typeface="+mj-ea"/>
            <a:cs typeface="+mj-cs"/>
            <a:sym typeface="Avenir Book"/>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0" dist="25400" dir="5400000">
            <a:srgbClr val="000000">
              <a:alpha val="50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60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