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58" r:id="rId4"/>
    <p:sldId id="262" r:id="rId5"/>
    <p:sldId id="269" r:id="rId6"/>
    <p:sldId id="270" r:id="rId7"/>
    <p:sldId id="271" r:id="rId8"/>
    <p:sldId id="272" r:id="rId9"/>
    <p:sldId id="260" r:id="rId10"/>
    <p:sldId id="273" r:id="rId11"/>
    <p:sldId id="274" r:id="rId12"/>
    <p:sldId id="263" r:id="rId13"/>
    <p:sldId id="275" r:id="rId14"/>
    <p:sldId id="268" r:id="rId15"/>
  </p:sldIdLst>
  <p:sldSz cx="13004800" cy="9753600"/>
  <p:notesSz cx="6858000" cy="9144000"/>
  <p:defaultTextStyle>
    <a:defPPr>
      <a:defRPr lang="ru-RU"/>
    </a:defPPr>
    <a:lvl1pPr algn="l" defTabSz="584200" rtl="0" fontAlgn="base">
      <a:spcBef>
        <a:spcPct val="0"/>
      </a:spcBef>
      <a:spcAft>
        <a:spcPct val="0"/>
      </a:spcAft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1pPr>
    <a:lvl2pPr marL="457200" indent="-228600" algn="l" defTabSz="584200" rtl="0" fontAlgn="base">
      <a:spcBef>
        <a:spcPct val="0"/>
      </a:spcBef>
      <a:spcAft>
        <a:spcPct val="0"/>
      </a:spcAft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2pPr>
    <a:lvl3pPr marL="914400" indent="-457200" algn="l" defTabSz="584200" rtl="0" fontAlgn="base">
      <a:spcBef>
        <a:spcPct val="0"/>
      </a:spcBef>
      <a:spcAft>
        <a:spcPct val="0"/>
      </a:spcAft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3pPr>
    <a:lvl4pPr marL="1371600" indent="-685800" algn="l" defTabSz="584200" rtl="0" fontAlgn="base">
      <a:spcBef>
        <a:spcPct val="0"/>
      </a:spcBef>
      <a:spcAft>
        <a:spcPct val="0"/>
      </a:spcAft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4pPr>
    <a:lvl5pPr marL="1828800" indent="-914400" algn="l" defTabSz="584200" rtl="0" fontAlgn="base">
      <a:spcBef>
        <a:spcPct val="0"/>
      </a:spcBef>
      <a:spcAft>
        <a:spcPct val="0"/>
      </a:spcAft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5pPr>
    <a:lvl6pPr marL="2286000" algn="l" defTabSz="914400" rtl="0" eaLnBrk="1" latinLnBrk="0" hangingPunct="1"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6pPr>
    <a:lvl7pPr marL="2743200" algn="l" defTabSz="914400" rtl="0" eaLnBrk="1" latinLnBrk="0" hangingPunct="1"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7pPr>
    <a:lvl8pPr marL="3200400" algn="l" defTabSz="914400" rtl="0" eaLnBrk="1" latinLnBrk="0" hangingPunct="1"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8pPr>
    <a:lvl9pPr marL="3657600" algn="l" defTabSz="914400" rtl="0" eaLnBrk="1" latinLnBrk="0" hangingPunct="1">
      <a:defRPr sz="3800" kern="1200">
        <a:solidFill>
          <a:srgbClr val="6C6963"/>
        </a:solidFill>
        <a:latin typeface="Arial" charset="0"/>
        <a:ea typeface="Baskerville"/>
        <a:cs typeface="Arial" charset="0"/>
        <a:sym typeface="Baskerville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453F3E"/>
              </a:solidFill>
              <a:prstDash val="solid"/>
              <a:miter lim="400000"/>
            </a:ln>
          </a:left>
          <a:right>
            <a:ln w="12700" cap="flat">
              <a:solidFill>
                <a:srgbClr val="453F3E"/>
              </a:solidFill>
              <a:prstDash val="solid"/>
              <a:miter lim="400000"/>
            </a:ln>
          </a:right>
          <a:top>
            <a:ln w="12700" cap="flat">
              <a:solidFill>
                <a:srgbClr val="453F3E"/>
              </a:solidFill>
              <a:prstDash val="solid"/>
              <a:miter lim="400000"/>
            </a:ln>
          </a:top>
          <a:bottom>
            <a:ln w="12700" cap="flat">
              <a:solidFill>
                <a:srgbClr val="453F3E"/>
              </a:solidFill>
              <a:prstDash val="solid"/>
              <a:miter lim="400000"/>
            </a:ln>
          </a:bottom>
          <a:insideH>
            <a:ln w="12700" cap="flat">
              <a:solidFill>
                <a:srgbClr val="453F3E"/>
              </a:solidFill>
              <a:prstDash val="solid"/>
              <a:miter lim="400000"/>
            </a:ln>
          </a:insideH>
          <a:insideV>
            <a:ln w="12700" cap="flat">
              <a:solidFill>
                <a:srgbClr val="453F3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CC7B8">
              <a:alpha val="3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53F3E"/>
              </a:solidFill>
              <a:prstDash val="solid"/>
              <a:miter lim="400000"/>
            </a:ln>
          </a:left>
          <a:right>
            <a:ln w="12700" cap="flat">
              <a:solidFill>
                <a:srgbClr val="453F3E"/>
              </a:solidFill>
              <a:prstDash val="solid"/>
              <a:miter lim="400000"/>
            </a:ln>
          </a:right>
          <a:top>
            <a:ln w="12700" cap="flat">
              <a:solidFill>
                <a:srgbClr val="453F3E"/>
              </a:solidFill>
              <a:prstDash val="solid"/>
              <a:miter lim="400000"/>
            </a:ln>
          </a:top>
          <a:bottom>
            <a:ln w="12700" cap="flat">
              <a:solidFill>
                <a:srgbClr val="453F3E"/>
              </a:solidFill>
              <a:prstDash val="solid"/>
              <a:miter lim="400000"/>
            </a:ln>
          </a:bottom>
          <a:insideH>
            <a:ln w="12700" cap="flat">
              <a:solidFill>
                <a:srgbClr val="453F3E"/>
              </a:solidFill>
              <a:prstDash val="solid"/>
              <a:miter lim="400000"/>
            </a:ln>
          </a:insideH>
          <a:insideV>
            <a:ln w="12700" cap="flat">
              <a:solidFill>
                <a:srgbClr val="453F3E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453F3E"/>
              </a:solidFill>
              <a:prstDash val="solid"/>
              <a:miter lim="400000"/>
            </a:ln>
          </a:left>
          <a:right>
            <a:ln w="12700" cap="flat">
              <a:solidFill>
                <a:srgbClr val="453F3E"/>
              </a:solidFill>
              <a:prstDash val="solid"/>
              <a:miter lim="400000"/>
            </a:ln>
          </a:right>
          <a:top>
            <a:ln w="25400" cap="flat">
              <a:solidFill>
                <a:srgbClr val="453F3E"/>
              </a:solidFill>
              <a:prstDash val="solid"/>
              <a:miter lim="400000"/>
            </a:ln>
          </a:top>
          <a:bottom>
            <a:ln w="12700" cap="flat">
              <a:solidFill>
                <a:srgbClr val="453F3E"/>
              </a:solidFill>
              <a:prstDash val="solid"/>
              <a:miter lim="400000"/>
            </a:ln>
          </a:bottom>
          <a:insideH>
            <a:ln w="12700" cap="flat">
              <a:solidFill>
                <a:srgbClr val="453F3E"/>
              </a:solidFill>
              <a:prstDash val="solid"/>
              <a:miter lim="400000"/>
            </a:ln>
          </a:insideH>
          <a:insideV>
            <a:ln w="12700" cap="flat">
              <a:solidFill>
                <a:srgbClr val="453F3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53F3E"/>
              </a:solidFill>
              <a:prstDash val="solid"/>
              <a:miter lim="400000"/>
            </a:ln>
          </a:left>
          <a:right>
            <a:ln w="12700" cap="flat">
              <a:solidFill>
                <a:srgbClr val="453F3E"/>
              </a:solidFill>
              <a:prstDash val="solid"/>
              <a:miter lim="400000"/>
            </a:ln>
          </a:right>
          <a:top>
            <a:ln w="12700" cap="flat">
              <a:solidFill>
                <a:srgbClr val="453F3E"/>
              </a:solidFill>
              <a:prstDash val="solid"/>
              <a:miter lim="400000"/>
            </a:ln>
          </a:top>
          <a:bottom>
            <a:ln w="12700" cap="flat">
              <a:solidFill>
                <a:srgbClr val="453F3E"/>
              </a:solidFill>
              <a:prstDash val="solid"/>
              <a:miter lim="400000"/>
            </a:ln>
          </a:bottom>
          <a:insideH>
            <a:ln w="12700" cap="flat">
              <a:solidFill>
                <a:srgbClr val="453F3E"/>
              </a:solidFill>
              <a:prstDash val="solid"/>
              <a:miter lim="400000"/>
            </a:ln>
          </a:insideH>
          <a:insideV>
            <a:ln w="12700" cap="flat">
              <a:solidFill>
                <a:srgbClr val="453F3E"/>
              </a:solidFill>
              <a:prstDash val="solid"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B9B9F">
              <a:alpha val="19000"/>
            </a:srgbClr>
          </a:solidFill>
        </a:fill>
      </a:tcStyle>
    </a:band2H>
    <a:firstCol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V>
        </a:tcBdr>
      </a:tcStyle>
    </a:lastRow>
    <a:fir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V>
        </a:tcBdr>
      </a:tcStyle>
    </a:firstRow>
  </a:tblStyle>
  <a:tblStyle styleId="{EEE7283C-3CF3-47DC-8721-378D4A62B228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left>
          <a:right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right>
          <a:top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top>
          <a:bottom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bottom>
          <a:insideH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insideH>
          <a:insideV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0CC8A">
              <a:alpha val="31000"/>
            </a:srgbClr>
          </a:solidFill>
        </a:fill>
      </a:tcStyle>
    </a:band2H>
    <a:firstCol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0E9D7"/>
              </a:solidFill>
              <a:prstDash val="solid"/>
              <a:miter lim="400000"/>
            </a:ln>
          </a:right>
          <a:top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V>
        </a:tcBdr>
      </a:tcStyle>
    </a:lastRow>
    <a:fir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V>
        </a:tcBdr>
      </a:tcStyle>
    </a:firstRow>
  </a:tblStyle>
  <a:tblStyle styleId="{CF821DB8-F4EB-4A41-A1BA-3FCAFE7338EE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94000"/>
              </a:solidFill>
              <a:prstDash val="solid"/>
              <a:miter lim="400000"/>
            </a:ln>
          </a:top>
          <a:bottom>
            <a:ln w="12700" cap="flat">
              <a:solidFill>
                <a:srgbClr val="794000"/>
              </a:solidFill>
              <a:prstDash val="solid"/>
              <a:miter lim="400000"/>
            </a:ln>
          </a:bottom>
          <a:insideH>
            <a:ln w="12700" cap="flat">
              <a:solidFill>
                <a:srgbClr val="794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B5815">
              <a:alpha val="7000"/>
            </a:srgbClr>
          </a:solidFill>
        </a:fill>
      </a:tcStyle>
    </a:band2H>
    <a:firstCo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794000"/>
              </a:solidFill>
              <a:prstDash val="solid"/>
              <a:miter lim="400000"/>
            </a:ln>
          </a:right>
          <a:top>
            <a:ln w="12700" cap="flat">
              <a:solidFill>
                <a:srgbClr val="794000"/>
              </a:solidFill>
              <a:prstDash val="solid"/>
              <a:miter lim="400000"/>
            </a:ln>
          </a:top>
          <a:bottom>
            <a:ln w="12700" cap="flat">
              <a:solidFill>
                <a:srgbClr val="794000"/>
              </a:solidFill>
              <a:prstDash val="solid"/>
              <a:miter lim="400000"/>
            </a:ln>
          </a:bottom>
          <a:insideH>
            <a:ln w="12700" cap="flat">
              <a:solidFill>
                <a:srgbClr val="794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94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794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2EBD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33BA23B1-9221-436E-865A-0063620EA4FD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F2EBDB"/>
              </a:solidFill>
              <a:prstDash val="solid"/>
              <a:miter lim="400000"/>
            </a:ln>
          </a:left>
          <a:right>
            <a:ln w="12700" cap="flat">
              <a:solidFill>
                <a:srgbClr val="F2EBDB"/>
              </a:solidFill>
              <a:prstDash val="solid"/>
              <a:miter lim="400000"/>
            </a:ln>
          </a:right>
          <a:top>
            <a:ln w="12700" cap="flat">
              <a:solidFill>
                <a:srgbClr val="F2EBDB"/>
              </a:solidFill>
              <a:prstDash val="solid"/>
              <a:miter lim="400000"/>
            </a:ln>
          </a:top>
          <a:bottom>
            <a:ln w="12700" cap="flat">
              <a:solidFill>
                <a:srgbClr val="F2EBDB"/>
              </a:solidFill>
              <a:prstDash val="solid"/>
              <a:miter lim="400000"/>
            </a:ln>
          </a:bottom>
          <a:insideH>
            <a:ln w="12700" cap="flat">
              <a:solidFill>
                <a:srgbClr val="F2EBDB"/>
              </a:solidFill>
              <a:prstDash val="solid"/>
              <a:miter lim="400000"/>
            </a:ln>
          </a:insideH>
          <a:insideV>
            <a:ln w="12700" cap="flat">
              <a:solidFill>
                <a:srgbClr val="F2EBDB"/>
              </a:solidFill>
              <a:prstDash val="solid"/>
              <a:miter lim="400000"/>
            </a:ln>
          </a:insideV>
        </a:tcBdr>
        <a:fill>
          <a:solidFill>
            <a:srgbClr val="BCBCBC">
              <a:alpha val="24000"/>
            </a:srgbClr>
          </a:solidFill>
        </a:fill>
      </a:tcStyle>
    </a:wholeTbl>
    <a:band2H>
      <a:tcTxStyle/>
      <a:tcStyle>
        <a:tcBdr/>
        <a:fill>
          <a:solidFill>
            <a:srgbClr val="BCBCBC">
              <a:alpha val="12000"/>
            </a:srgbClr>
          </a:solidFill>
        </a:fill>
      </a:tcStyle>
    </a:band2H>
    <a:firstCo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F2EBDB"/>
              </a:solidFill>
              <a:prstDash val="solid"/>
              <a:miter lim="400000"/>
            </a:ln>
          </a:left>
          <a:right>
            <a:ln w="12700" cap="flat">
              <a:solidFill>
                <a:srgbClr val="5A5950"/>
              </a:solidFill>
              <a:prstDash val="solid"/>
              <a:miter lim="400000"/>
            </a:ln>
          </a:right>
          <a:top>
            <a:ln w="12700" cap="flat">
              <a:solidFill>
                <a:srgbClr val="F2EBDB"/>
              </a:solidFill>
              <a:prstDash val="solid"/>
              <a:miter lim="400000"/>
            </a:ln>
          </a:top>
          <a:bottom>
            <a:ln w="12700" cap="flat">
              <a:solidFill>
                <a:srgbClr val="F2EBDB"/>
              </a:solidFill>
              <a:prstDash val="solid"/>
              <a:miter lim="400000"/>
            </a:ln>
          </a:bottom>
          <a:insideH>
            <a:ln w="12700" cap="flat">
              <a:solidFill>
                <a:srgbClr val="F2EBDB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rgbClr val="BCBCBC">
              <a:alpha val="24000"/>
            </a:srgbClr>
          </a:solidFill>
        </a:fill>
      </a:tcStyle>
    </a:firstCol>
    <a:la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25400" cap="flat">
              <a:solidFill>
                <a:srgbClr val="645C51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rgbClr val="BCBCBC">
              <a:alpha val="24000"/>
            </a:srgbClr>
          </a:solidFill>
        </a:fill>
      </a:tcStyle>
    </a:lastRow>
    <a:fir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766D60"/>
              </a:solidFill>
              <a:prstDash val="solid"/>
              <a:miter lim="400000"/>
            </a:ln>
          </a:left>
          <a:right>
            <a:ln w="12700" cap="flat">
              <a:solidFill>
                <a:srgbClr val="766D6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766D60"/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/>
              </a:solidFill>
              <a:prstDash val="solid"/>
              <a:miter lim="400000"/>
            </a:ln>
          </a:insideV>
        </a:tcBdr>
      </a:tcStyle>
    </a:firstRow>
  </a:tblStyle>
  <a:tblStyle styleId="{2708684C-4D16-4618-839F-0558EEFCDFE6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D60">
              <a:alpha val="5000"/>
            </a:srgbClr>
          </a:solidFill>
        </a:fill>
      </a:tcStyle>
    </a:band2H>
    <a:firstCo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766D60"/>
              </a:solidFill>
              <a:prstDash val="solid"/>
              <a:miter lim="400000"/>
            </a:ln>
          </a:right>
          <a:top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66D60"/>
              </a:solidFill>
              <a:prstDash val="solid"/>
              <a:miter lim="400000"/>
            </a:ln>
          </a:top>
          <a:bottom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766D60"/>
              </a:solidFill>
              <a:prstDash val="solid"/>
              <a:miter lim="400000"/>
            </a:ln>
          </a:bottom>
          <a:insideH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3896" autoAdjust="0"/>
  </p:normalViewPr>
  <p:slideViewPr>
    <p:cSldViewPr>
      <p:cViewPr varScale="1">
        <p:scale>
          <a:sx n="45" d="100"/>
          <a:sy n="45" d="100"/>
        </p:scale>
        <p:origin x="1308" y="6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F37E91-F1F6-4C2D-AC46-DA4A5A8038D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3F5A3C-F173-4115-B407-90012D423FF4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/>
            </a:rPr>
            <a:t>Индивидуальная работа</a:t>
          </a:r>
          <a:endParaRPr lang="ru-RU" dirty="0">
            <a:solidFill>
              <a:schemeClr val="tx1"/>
            </a:solidFill>
            <a:effectLst/>
          </a:endParaRPr>
        </a:p>
      </dgm:t>
    </dgm:pt>
    <dgm:pt modelId="{C82F62F6-D633-4318-9386-CDF269C579D4}" type="parTrans" cxnId="{51B1BB3E-2E71-4205-B2A5-558ECF4721D2}">
      <dgm:prSet/>
      <dgm:spPr/>
      <dgm:t>
        <a:bodyPr/>
        <a:lstStyle/>
        <a:p>
          <a:endParaRPr lang="ru-RU"/>
        </a:p>
      </dgm:t>
    </dgm:pt>
    <dgm:pt modelId="{038AFF2D-6FCA-4B10-8AA5-FDD05675205D}" type="sibTrans" cxnId="{51B1BB3E-2E71-4205-B2A5-558ECF4721D2}">
      <dgm:prSet/>
      <dgm:spPr/>
      <dgm:t>
        <a:bodyPr/>
        <a:lstStyle/>
        <a:p>
          <a:endParaRPr lang="ru-RU"/>
        </a:p>
      </dgm:t>
    </dgm:pt>
    <dgm:pt modelId="{AD631E21-B9DA-4F2D-9EF6-9EB226EF01E6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Профилактическая беседа</a:t>
          </a:r>
          <a:endParaRPr lang="ru-RU" dirty="0"/>
        </a:p>
      </dgm:t>
    </dgm:pt>
    <dgm:pt modelId="{4EC116EF-DC04-45B6-87C0-51D8DEB088A3}" type="parTrans" cxnId="{388FBA31-0FDB-4FCC-AA08-C1E23D95793E}">
      <dgm:prSet/>
      <dgm:spPr/>
      <dgm:t>
        <a:bodyPr/>
        <a:lstStyle/>
        <a:p>
          <a:endParaRPr lang="ru-RU"/>
        </a:p>
      </dgm:t>
    </dgm:pt>
    <dgm:pt modelId="{3AD0FCFA-7506-4DB6-80E8-F5FA607B3A5B}" type="sibTrans" cxnId="{388FBA31-0FDB-4FCC-AA08-C1E23D95793E}">
      <dgm:prSet/>
      <dgm:spPr/>
      <dgm:t>
        <a:bodyPr/>
        <a:lstStyle/>
        <a:p>
          <a:endParaRPr lang="ru-RU"/>
        </a:p>
      </dgm:t>
    </dgm:pt>
    <dgm:pt modelId="{E7D009A9-DFB0-4C7B-BCBE-806850123A9B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/>
            </a:rPr>
            <a:t>Групповая работа</a:t>
          </a:r>
          <a:endParaRPr lang="ru-RU" dirty="0">
            <a:solidFill>
              <a:schemeClr val="tx1"/>
            </a:solidFill>
            <a:effectLst/>
          </a:endParaRPr>
        </a:p>
      </dgm:t>
    </dgm:pt>
    <dgm:pt modelId="{5478A53C-CDB9-4FB1-9DA1-98414C455582}" type="parTrans" cxnId="{6D8B4EFE-16E7-4D80-9B45-D8F062DBEDE0}">
      <dgm:prSet/>
      <dgm:spPr/>
      <dgm:t>
        <a:bodyPr/>
        <a:lstStyle/>
        <a:p>
          <a:endParaRPr lang="ru-RU"/>
        </a:p>
      </dgm:t>
    </dgm:pt>
    <dgm:pt modelId="{F75A30D4-DAD0-4702-98B0-CD5018411842}" type="sibTrans" cxnId="{6D8B4EFE-16E7-4D80-9B45-D8F062DBEDE0}">
      <dgm:prSet/>
      <dgm:spPr/>
      <dgm:t>
        <a:bodyPr/>
        <a:lstStyle/>
        <a:p>
          <a:endParaRPr lang="ru-RU"/>
        </a:p>
      </dgm:t>
    </dgm:pt>
    <dgm:pt modelId="{B8A7A826-6389-4164-AAEF-3B03F2D55BE4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Семинар</a:t>
          </a:r>
          <a:endParaRPr lang="ru-RU" dirty="0"/>
        </a:p>
      </dgm:t>
    </dgm:pt>
    <dgm:pt modelId="{848E5743-0916-4377-AE32-4747FA12EB9E}" type="parTrans" cxnId="{99416C93-7EDF-4814-93A7-1CC9FC7ECA45}">
      <dgm:prSet/>
      <dgm:spPr/>
      <dgm:t>
        <a:bodyPr/>
        <a:lstStyle/>
        <a:p>
          <a:endParaRPr lang="ru-RU"/>
        </a:p>
      </dgm:t>
    </dgm:pt>
    <dgm:pt modelId="{B18B7629-C139-4DB9-89F3-E922655AA978}" type="sibTrans" cxnId="{99416C93-7EDF-4814-93A7-1CC9FC7ECA45}">
      <dgm:prSet/>
      <dgm:spPr/>
      <dgm:t>
        <a:bodyPr/>
        <a:lstStyle/>
        <a:p>
          <a:endParaRPr lang="ru-RU"/>
        </a:p>
      </dgm:t>
    </dgm:pt>
    <dgm:pt modelId="{94509F99-118A-406D-85E8-998EB745769A}">
      <dgm:prSet phldrT="[Текст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Массовые мероприятия</a:t>
          </a:r>
          <a:endParaRPr lang="ru-RU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56F8BC-0412-4E88-AB96-CE73183C6BD2}" type="parTrans" cxnId="{17FD06A6-FE83-4E6D-B67F-71D0E86FCD3F}">
      <dgm:prSet/>
      <dgm:spPr/>
      <dgm:t>
        <a:bodyPr/>
        <a:lstStyle/>
        <a:p>
          <a:endParaRPr lang="ru-RU"/>
        </a:p>
      </dgm:t>
    </dgm:pt>
    <dgm:pt modelId="{6B28F87F-B80E-49E2-95E7-5E692240BAE4}" type="sibTrans" cxnId="{17FD06A6-FE83-4E6D-B67F-71D0E86FCD3F}">
      <dgm:prSet/>
      <dgm:spPr/>
      <dgm:t>
        <a:bodyPr/>
        <a:lstStyle/>
        <a:p>
          <a:endParaRPr lang="ru-RU"/>
        </a:p>
      </dgm:t>
    </dgm:pt>
    <dgm:pt modelId="{01CABCA5-EE16-4A85-B04A-481DF1140EAC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Уличная акция</a:t>
          </a:r>
          <a:endParaRPr lang="ru-RU" dirty="0"/>
        </a:p>
      </dgm:t>
    </dgm:pt>
    <dgm:pt modelId="{56C002E6-863D-42E4-872E-0A597A835140}" type="parTrans" cxnId="{F80DB259-C624-4BDC-A841-8E15D356D611}">
      <dgm:prSet/>
      <dgm:spPr/>
      <dgm:t>
        <a:bodyPr/>
        <a:lstStyle/>
        <a:p>
          <a:endParaRPr lang="ru-RU"/>
        </a:p>
      </dgm:t>
    </dgm:pt>
    <dgm:pt modelId="{71CC29CE-3347-46D2-87B3-19FB9C109768}" type="sibTrans" cxnId="{F80DB259-C624-4BDC-A841-8E15D356D611}">
      <dgm:prSet/>
      <dgm:spPr/>
      <dgm:t>
        <a:bodyPr/>
        <a:lstStyle/>
        <a:p>
          <a:endParaRPr lang="ru-RU"/>
        </a:p>
      </dgm:t>
    </dgm:pt>
    <dgm:pt modelId="{0DF3810F-ABBC-4C5D-8FB8-290F3381CAE5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endParaRPr lang="ru-RU" dirty="0"/>
        </a:p>
      </dgm:t>
    </dgm:pt>
    <dgm:pt modelId="{54C73026-2043-4A6F-80AC-B3A8DD29E40A}" type="parTrans" cxnId="{71E9D336-5501-4AC2-BAD3-BDE40E336A23}">
      <dgm:prSet/>
      <dgm:spPr/>
      <dgm:t>
        <a:bodyPr/>
        <a:lstStyle/>
        <a:p>
          <a:endParaRPr lang="ru-RU"/>
        </a:p>
      </dgm:t>
    </dgm:pt>
    <dgm:pt modelId="{9C9DD32C-53AC-4422-ABAB-9AA5684FBE32}" type="sibTrans" cxnId="{71E9D336-5501-4AC2-BAD3-BDE40E336A23}">
      <dgm:prSet/>
      <dgm:spPr/>
      <dgm:t>
        <a:bodyPr/>
        <a:lstStyle/>
        <a:p>
          <a:endParaRPr lang="ru-RU"/>
        </a:p>
      </dgm:t>
    </dgm:pt>
    <dgm:pt modelId="{D6D2B1E0-6DDA-4ED1-A5B7-104616BD10E6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Фестиваль</a:t>
          </a:r>
          <a:endParaRPr lang="ru-RU" dirty="0"/>
        </a:p>
      </dgm:t>
    </dgm:pt>
    <dgm:pt modelId="{9C18292E-AC36-44F1-A92B-7BDB764EC008}" type="parTrans" cxnId="{976B5AC3-9E9B-4508-8C26-BC2C6AB41679}">
      <dgm:prSet/>
      <dgm:spPr/>
      <dgm:t>
        <a:bodyPr/>
        <a:lstStyle/>
        <a:p>
          <a:endParaRPr lang="ru-RU"/>
        </a:p>
      </dgm:t>
    </dgm:pt>
    <dgm:pt modelId="{C09CCC89-E5A2-496D-A8A9-E99C9D965CE7}" type="sibTrans" cxnId="{976B5AC3-9E9B-4508-8C26-BC2C6AB41679}">
      <dgm:prSet/>
      <dgm:spPr/>
      <dgm:t>
        <a:bodyPr/>
        <a:lstStyle/>
        <a:p>
          <a:endParaRPr lang="ru-RU"/>
        </a:p>
      </dgm:t>
    </dgm:pt>
    <dgm:pt modelId="{CFA462C1-3019-4A34-A0DF-C75B1286A7D6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Станционная игра</a:t>
          </a:r>
          <a:endParaRPr lang="ru-RU" dirty="0"/>
        </a:p>
      </dgm:t>
    </dgm:pt>
    <dgm:pt modelId="{0A4D2435-6377-48EB-9DED-F1A6DAB2ECA6}" type="parTrans" cxnId="{107CAD5B-7923-4349-9161-2471891A5BB5}">
      <dgm:prSet/>
      <dgm:spPr/>
      <dgm:t>
        <a:bodyPr/>
        <a:lstStyle/>
        <a:p>
          <a:endParaRPr lang="ru-RU"/>
        </a:p>
      </dgm:t>
    </dgm:pt>
    <dgm:pt modelId="{F25F3B8A-A3B4-404F-B887-AC1A935EF881}" type="sibTrans" cxnId="{107CAD5B-7923-4349-9161-2471891A5BB5}">
      <dgm:prSet/>
      <dgm:spPr/>
      <dgm:t>
        <a:bodyPr/>
        <a:lstStyle/>
        <a:p>
          <a:endParaRPr lang="ru-RU"/>
        </a:p>
      </dgm:t>
    </dgm:pt>
    <dgm:pt modelId="{98E32BC0-8533-4C59-B6A0-A89DA0CDB9DC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endParaRPr lang="ru-RU" dirty="0"/>
        </a:p>
      </dgm:t>
    </dgm:pt>
    <dgm:pt modelId="{0AE9AF2E-975C-47D6-ACE2-C95DA19B41E3}" type="parTrans" cxnId="{4FC9DCB9-C319-41D4-B36F-2C636C7E1DD3}">
      <dgm:prSet/>
      <dgm:spPr/>
      <dgm:t>
        <a:bodyPr/>
        <a:lstStyle/>
        <a:p>
          <a:endParaRPr lang="ru-RU"/>
        </a:p>
      </dgm:t>
    </dgm:pt>
    <dgm:pt modelId="{C15446AE-DF87-4771-A5FA-754B3C16A4EA}" type="sibTrans" cxnId="{4FC9DCB9-C319-41D4-B36F-2C636C7E1DD3}">
      <dgm:prSet/>
      <dgm:spPr/>
      <dgm:t>
        <a:bodyPr/>
        <a:lstStyle/>
        <a:p>
          <a:endParaRPr lang="ru-RU"/>
        </a:p>
      </dgm:t>
    </dgm:pt>
    <dgm:pt modelId="{9509C5EE-94CD-466D-A7B7-35AF52599761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Спортивный турнир</a:t>
          </a:r>
          <a:endParaRPr lang="ru-RU" dirty="0"/>
        </a:p>
      </dgm:t>
    </dgm:pt>
    <dgm:pt modelId="{BF755058-D0C9-4D00-A71A-C84F36C02E1A}" type="parTrans" cxnId="{D8B163E9-745F-44ED-8534-19B08345D4C2}">
      <dgm:prSet/>
      <dgm:spPr/>
      <dgm:t>
        <a:bodyPr/>
        <a:lstStyle/>
        <a:p>
          <a:endParaRPr lang="ru-RU"/>
        </a:p>
      </dgm:t>
    </dgm:pt>
    <dgm:pt modelId="{40E2CBF1-13E7-4D2C-829D-8FD1AFF86B07}" type="sibTrans" cxnId="{D8B163E9-745F-44ED-8534-19B08345D4C2}">
      <dgm:prSet/>
      <dgm:spPr/>
      <dgm:t>
        <a:bodyPr/>
        <a:lstStyle/>
        <a:p>
          <a:endParaRPr lang="ru-RU"/>
        </a:p>
      </dgm:t>
    </dgm:pt>
    <dgm:pt modelId="{467562E4-8D04-4046-A2C7-6A24A49BDC9F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endParaRPr lang="ru-RU" dirty="0"/>
        </a:p>
      </dgm:t>
    </dgm:pt>
    <dgm:pt modelId="{F3C20660-E9C1-44F8-8920-88ECFDB30484}" type="parTrans" cxnId="{BBEEC74A-C9AC-443D-B185-7E4CEC632EC8}">
      <dgm:prSet/>
      <dgm:spPr/>
      <dgm:t>
        <a:bodyPr/>
        <a:lstStyle/>
        <a:p>
          <a:endParaRPr lang="ru-RU"/>
        </a:p>
      </dgm:t>
    </dgm:pt>
    <dgm:pt modelId="{88B8535D-AE70-48AE-BC43-16D357B269D3}" type="sibTrans" cxnId="{BBEEC74A-C9AC-443D-B185-7E4CEC632EC8}">
      <dgm:prSet/>
      <dgm:spPr/>
      <dgm:t>
        <a:bodyPr/>
        <a:lstStyle/>
        <a:p>
          <a:endParaRPr lang="ru-RU"/>
        </a:p>
      </dgm:t>
    </dgm:pt>
    <dgm:pt modelId="{B586EFBB-B6C1-41B6-9D6D-EFE9BFAA42C9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Консультация</a:t>
          </a:r>
          <a:endParaRPr lang="ru-RU" dirty="0"/>
        </a:p>
      </dgm:t>
    </dgm:pt>
    <dgm:pt modelId="{BE8D8AEB-7401-4D14-86C8-773F78FEA3EA}" type="parTrans" cxnId="{688B5F9E-5516-4CF4-988A-0214F3899209}">
      <dgm:prSet/>
      <dgm:spPr/>
      <dgm:t>
        <a:bodyPr/>
        <a:lstStyle/>
        <a:p>
          <a:endParaRPr lang="ru-RU"/>
        </a:p>
      </dgm:t>
    </dgm:pt>
    <dgm:pt modelId="{168F5797-2830-4ED8-AF37-D6AC50E233C4}" type="sibTrans" cxnId="{688B5F9E-5516-4CF4-988A-0214F3899209}">
      <dgm:prSet/>
      <dgm:spPr/>
      <dgm:t>
        <a:bodyPr/>
        <a:lstStyle/>
        <a:p>
          <a:endParaRPr lang="ru-RU"/>
        </a:p>
      </dgm:t>
    </dgm:pt>
    <dgm:pt modelId="{D9C481B8-14E1-4CEC-8EAD-51F8D28BA5FD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Репетиторство</a:t>
          </a:r>
          <a:endParaRPr lang="ru-RU" dirty="0"/>
        </a:p>
      </dgm:t>
    </dgm:pt>
    <dgm:pt modelId="{DBF3CB5B-FCAB-4B02-AA44-1BB2E9EAFAE4}" type="parTrans" cxnId="{ADB1D330-1780-467F-8490-CCEC5B524417}">
      <dgm:prSet/>
      <dgm:spPr/>
      <dgm:t>
        <a:bodyPr/>
        <a:lstStyle/>
        <a:p>
          <a:endParaRPr lang="ru-RU"/>
        </a:p>
      </dgm:t>
    </dgm:pt>
    <dgm:pt modelId="{D0D071E9-F634-4AA2-9859-AA69305549DC}" type="sibTrans" cxnId="{ADB1D330-1780-467F-8490-CCEC5B524417}">
      <dgm:prSet/>
      <dgm:spPr/>
      <dgm:t>
        <a:bodyPr/>
        <a:lstStyle/>
        <a:p>
          <a:endParaRPr lang="ru-RU"/>
        </a:p>
      </dgm:t>
    </dgm:pt>
    <dgm:pt modelId="{59A5CEE5-7F5F-489D-8EE2-2F20161ED05D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Наставничество</a:t>
          </a:r>
          <a:endParaRPr lang="ru-RU" dirty="0"/>
        </a:p>
      </dgm:t>
    </dgm:pt>
    <dgm:pt modelId="{980957E0-654E-4567-BDEE-6B68F167C78A}" type="parTrans" cxnId="{5CC12ECE-E7D4-401D-B03E-917150323C2C}">
      <dgm:prSet/>
      <dgm:spPr/>
      <dgm:t>
        <a:bodyPr/>
        <a:lstStyle/>
        <a:p>
          <a:endParaRPr lang="ru-RU"/>
        </a:p>
      </dgm:t>
    </dgm:pt>
    <dgm:pt modelId="{5BCDDEA6-7A34-4CF3-B90D-94DA4A983FB8}" type="sibTrans" cxnId="{5CC12ECE-E7D4-401D-B03E-917150323C2C}">
      <dgm:prSet/>
      <dgm:spPr/>
      <dgm:t>
        <a:bodyPr/>
        <a:lstStyle/>
        <a:p>
          <a:endParaRPr lang="ru-RU"/>
        </a:p>
      </dgm:t>
    </dgm:pt>
    <dgm:pt modelId="{079DD2AB-2236-4B4F-B342-1A4729842A7C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Тренинг/</a:t>
          </a:r>
          <a:r>
            <a:rPr lang="ru-RU" dirty="0" err="1" smtClean="0"/>
            <a:t>тренинговое</a:t>
          </a:r>
          <a:r>
            <a:rPr lang="ru-RU" dirty="0" smtClean="0"/>
            <a:t> занятие</a:t>
          </a:r>
          <a:endParaRPr lang="ru-RU" dirty="0"/>
        </a:p>
      </dgm:t>
    </dgm:pt>
    <dgm:pt modelId="{C44DD1BB-BEBD-4307-ACA5-CE5A3C88871B}" type="parTrans" cxnId="{112DC70C-8A24-4C81-812F-DD6C85863C70}">
      <dgm:prSet/>
      <dgm:spPr/>
      <dgm:t>
        <a:bodyPr/>
        <a:lstStyle/>
        <a:p>
          <a:endParaRPr lang="ru-RU"/>
        </a:p>
      </dgm:t>
    </dgm:pt>
    <dgm:pt modelId="{DC971014-94D6-4CC0-80BB-19B8E66F931A}" type="sibTrans" cxnId="{112DC70C-8A24-4C81-812F-DD6C85863C70}">
      <dgm:prSet/>
      <dgm:spPr/>
      <dgm:t>
        <a:bodyPr/>
        <a:lstStyle/>
        <a:p>
          <a:endParaRPr lang="ru-RU"/>
        </a:p>
      </dgm:t>
    </dgm:pt>
    <dgm:pt modelId="{38CE80DA-2968-4BAC-B9BD-8BA77D3A571F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Кинолекторий</a:t>
          </a:r>
          <a:endParaRPr lang="ru-RU" dirty="0"/>
        </a:p>
      </dgm:t>
    </dgm:pt>
    <dgm:pt modelId="{D4E0EF3D-F528-4BAF-B4F6-DB4BB103B1F9}" type="parTrans" cxnId="{1A11E2B0-814A-43E5-8693-45792E92454E}">
      <dgm:prSet/>
      <dgm:spPr/>
      <dgm:t>
        <a:bodyPr/>
        <a:lstStyle/>
        <a:p>
          <a:endParaRPr lang="ru-RU"/>
        </a:p>
      </dgm:t>
    </dgm:pt>
    <dgm:pt modelId="{E0D00021-BF6A-4FEC-8671-DAA6289C7061}" type="sibTrans" cxnId="{1A11E2B0-814A-43E5-8693-45792E92454E}">
      <dgm:prSet/>
      <dgm:spPr/>
      <dgm:t>
        <a:bodyPr/>
        <a:lstStyle/>
        <a:p>
          <a:endParaRPr lang="ru-RU"/>
        </a:p>
      </dgm:t>
    </dgm:pt>
    <dgm:pt modelId="{4A685764-6C9B-4E1C-8E9F-E79416C89CFF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Театральное представление</a:t>
          </a:r>
          <a:endParaRPr lang="ru-RU" dirty="0"/>
        </a:p>
      </dgm:t>
    </dgm:pt>
    <dgm:pt modelId="{1BBD9AE7-532D-44F3-BE47-F6D4CD964CC8}" type="parTrans" cxnId="{67E9253B-51C7-4347-9D17-F40856EA4D9E}">
      <dgm:prSet/>
      <dgm:spPr/>
      <dgm:t>
        <a:bodyPr/>
        <a:lstStyle/>
        <a:p>
          <a:endParaRPr lang="ru-RU"/>
        </a:p>
      </dgm:t>
    </dgm:pt>
    <dgm:pt modelId="{2A904AF9-F5C0-40B8-BBF3-650B7B86B48F}" type="sibTrans" cxnId="{67E9253B-51C7-4347-9D17-F40856EA4D9E}">
      <dgm:prSet/>
      <dgm:spPr/>
      <dgm:t>
        <a:bodyPr/>
        <a:lstStyle/>
        <a:p>
          <a:endParaRPr lang="ru-RU"/>
        </a:p>
      </dgm:t>
    </dgm:pt>
    <dgm:pt modelId="{2FDF91EA-C9E4-4E1F-AC97-78DE70203C72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Мастер-класс</a:t>
          </a:r>
          <a:endParaRPr lang="ru-RU" dirty="0"/>
        </a:p>
      </dgm:t>
    </dgm:pt>
    <dgm:pt modelId="{CD603C35-8C58-46E2-9326-78F06BCDD2D6}" type="parTrans" cxnId="{82946E70-69D7-4AFE-BFCE-BADBB14C96FC}">
      <dgm:prSet/>
      <dgm:spPr/>
      <dgm:t>
        <a:bodyPr/>
        <a:lstStyle/>
        <a:p>
          <a:endParaRPr lang="ru-RU"/>
        </a:p>
      </dgm:t>
    </dgm:pt>
    <dgm:pt modelId="{4B5616C9-AB23-4E3B-AF6C-127E7E8C655E}" type="sibTrans" cxnId="{82946E70-69D7-4AFE-BFCE-BADBB14C96FC}">
      <dgm:prSet/>
      <dgm:spPr/>
      <dgm:t>
        <a:bodyPr/>
        <a:lstStyle/>
        <a:p>
          <a:endParaRPr lang="ru-RU"/>
        </a:p>
      </dgm:t>
    </dgm:pt>
    <dgm:pt modelId="{45F81C48-7806-448C-B1EF-69BA73250522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Тренировка</a:t>
          </a:r>
          <a:endParaRPr lang="ru-RU" dirty="0"/>
        </a:p>
      </dgm:t>
    </dgm:pt>
    <dgm:pt modelId="{3646E1C4-AF2E-446F-BE4C-8534D189768B}" type="parTrans" cxnId="{0A68C2C4-B461-423C-A604-950B5DE2215E}">
      <dgm:prSet/>
      <dgm:spPr/>
      <dgm:t>
        <a:bodyPr/>
        <a:lstStyle/>
        <a:p>
          <a:endParaRPr lang="ru-RU"/>
        </a:p>
      </dgm:t>
    </dgm:pt>
    <dgm:pt modelId="{322570D4-5D3C-45FB-AEF5-6825D76A081D}" type="sibTrans" cxnId="{0A68C2C4-B461-423C-A604-950B5DE2215E}">
      <dgm:prSet/>
      <dgm:spPr/>
      <dgm:t>
        <a:bodyPr/>
        <a:lstStyle/>
        <a:p>
          <a:endParaRPr lang="ru-RU"/>
        </a:p>
      </dgm:t>
    </dgm:pt>
    <dgm:pt modelId="{063A8595-F776-4952-9D8E-0FF8CE5A0872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другое</a:t>
          </a:r>
          <a:endParaRPr lang="ru-RU" dirty="0"/>
        </a:p>
      </dgm:t>
    </dgm:pt>
    <dgm:pt modelId="{86532DE5-DA60-433E-BF79-ECE0CC1D49E1}" type="parTrans" cxnId="{D3D6D620-2AE5-4AC3-9202-892CA7A4057B}">
      <dgm:prSet/>
      <dgm:spPr/>
      <dgm:t>
        <a:bodyPr/>
        <a:lstStyle/>
        <a:p>
          <a:endParaRPr lang="ru-RU"/>
        </a:p>
      </dgm:t>
    </dgm:pt>
    <dgm:pt modelId="{A83B971D-6DE3-4654-904A-F5E37F119DA9}" type="sibTrans" cxnId="{D3D6D620-2AE5-4AC3-9202-892CA7A4057B}">
      <dgm:prSet/>
      <dgm:spPr/>
      <dgm:t>
        <a:bodyPr/>
        <a:lstStyle/>
        <a:p>
          <a:endParaRPr lang="ru-RU"/>
        </a:p>
      </dgm:t>
    </dgm:pt>
    <dgm:pt modelId="{507DE68F-55CF-41C6-8897-73AC27864706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Конкурс</a:t>
          </a:r>
          <a:endParaRPr lang="ru-RU" dirty="0"/>
        </a:p>
      </dgm:t>
    </dgm:pt>
    <dgm:pt modelId="{B8106A44-324D-4B86-ACFA-76B783C4FC20}" type="parTrans" cxnId="{A80D73BE-F819-4D33-9718-56718CB5FC27}">
      <dgm:prSet/>
      <dgm:spPr/>
      <dgm:t>
        <a:bodyPr/>
        <a:lstStyle/>
        <a:p>
          <a:endParaRPr lang="ru-RU"/>
        </a:p>
      </dgm:t>
    </dgm:pt>
    <dgm:pt modelId="{E53B32DC-D6AF-4BF6-AA45-56BABEA86DAC}" type="sibTrans" cxnId="{A80D73BE-F819-4D33-9718-56718CB5FC27}">
      <dgm:prSet/>
      <dgm:spPr/>
      <dgm:t>
        <a:bodyPr/>
        <a:lstStyle/>
        <a:p>
          <a:endParaRPr lang="ru-RU"/>
        </a:p>
      </dgm:t>
    </dgm:pt>
    <dgm:pt modelId="{F749365D-1FB9-47CB-9389-D8EFA12C8207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Выставка</a:t>
          </a:r>
          <a:endParaRPr lang="ru-RU" dirty="0"/>
        </a:p>
      </dgm:t>
    </dgm:pt>
    <dgm:pt modelId="{5FC349D1-AEAF-41B6-A019-BD88983B12B7}" type="parTrans" cxnId="{BB1B33E5-E431-43BD-AD23-FEB2C489C846}">
      <dgm:prSet/>
      <dgm:spPr/>
      <dgm:t>
        <a:bodyPr/>
        <a:lstStyle/>
        <a:p>
          <a:endParaRPr lang="ru-RU"/>
        </a:p>
      </dgm:t>
    </dgm:pt>
    <dgm:pt modelId="{20AE2B10-8B89-4AB4-9DB4-7C68CCDAA8CA}" type="sibTrans" cxnId="{BB1B33E5-E431-43BD-AD23-FEB2C489C846}">
      <dgm:prSet/>
      <dgm:spPr/>
      <dgm:t>
        <a:bodyPr/>
        <a:lstStyle/>
        <a:p>
          <a:endParaRPr lang="ru-RU"/>
        </a:p>
      </dgm:t>
    </dgm:pt>
    <dgm:pt modelId="{2EF23CFD-70FE-402D-AC7B-9CA19977D1D2}">
      <dgm:prSet phldrT="[Текст]"/>
      <dgm:spPr>
        <a:solidFill>
          <a:schemeClr val="accent1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dirty="0" smtClean="0"/>
            <a:t>другое</a:t>
          </a:r>
          <a:endParaRPr lang="ru-RU" dirty="0"/>
        </a:p>
      </dgm:t>
    </dgm:pt>
    <dgm:pt modelId="{5ADDBA2A-2CB7-482A-97B3-94027E3365A9}" type="parTrans" cxnId="{271B4E34-57DE-4A78-B76A-71BECF06BEEB}">
      <dgm:prSet/>
      <dgm:spPr/>
      <dgm:t>
        <a:bodyPr/>
        <a:lstStyle/>
        <a:p>
          <a:endParaRPr lang="ru-RU"/>
        </a:p>
      </dgm:t>
    </dgm:pt>
    <dgm:pt modelId="{AA578AC8-2F1E-4827-8CF9-917EBA929E93}" type="sibTrans" cxnId="{271B4E34-57DE-4A78-B76A-71BECF06BEEB}">
      <dgm:prSet/>
      <dgm:spPr/>
      <dgm:t>
        <a:bodyPr/>
        <a:lstStyle/>
        <a:p>
          <a:endParaRPr lang="ru-RU"/>
        </a:p>
      </dgm:t>
    </dgm:pt>
    <dgm:pt modelId="{A32ED5E1-3DE4-480D-92E9-4890D9721C09}" type="pres">
      <dgm:prSet presAssocID="{8BF37E91-F1F6-4C2D-AC46-DA4A5A8038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44F098-7345-45BD-8C58-3648B1CBB62D}" type="pres">
      <dgm:prSet presAssocID="{2B3F5A3C-F173-4115-B407-90012D423FF4}" presName="composite" presStyleCnt="0"/>
      <dgm:spPr/>
    </dgm:pt>
    <dgm:pt modelId="{3EFB179D-BDBA-4FF3-8421-D36928664F0A}" type="pres">
      <dgm:prSet presAssocID="{2B3F5A3C-F173-4115-B407-90012D423FF4}" presName="parTx" presStyleLbl="alignNode1" presStyleIdx="0" presStyleCnt="3" custLinFactNeighborX="6590" custLinFactNeighborY="-111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E19EC-84D9-44D8-A4FC-F4293E1D5BC8}" type="pres">
      <dgm:prSet presAssocID="{2B3F5A3C-F173-4115-B407-90012D423FF4}" presName="desTx" presStyleLbl="alignAccFollowNode1" presStyleIdx="0" presStyleCnt="3" custScaleX="100581" custScaleY="81535" custLinFactNeighborX="7086" custLinFactNeighborY="-6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E698C-A544-482D-A1AC-4D31A8503CB3}" type="pres">
      <dgm:prSet presAssocID="{038AFF2D-6FCA-4B10-8AA5-FDD05675205D}" presName="space" presStyleCnt="0"/>
      <dgm:spPr/>
    </dgm:pt>
    <dgm:pt modelId="{CD00ABBE-8D9A-45C0-900F-E7547C515B6D}" type="pres">
      <dgm:prSet presAssocID="{E7D009A9-DFB0-4C7B-BCBE-806850123A9B}" presName="composite" presStyleCnt="0"/>
      <dgm:spPr/>
    </dgm:pt>
    <dgm:pt modelId="{C273A106-6AB0-41C3-BC84-D4971A2F62F7}" type="pres">
      <dgm:prSet presAssocID="{E7D009A9-DFB0-4C7B-BCBE-806850123A9B}" presName="parTx" presStyleLbl="alignNode1" presStyleIdx="1" presStyleCnt="3" custLinFactNeighborX="1293" custLinFactNeighborY="98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3EDDB-473E-4B7B-8BA0-BB9D54AABCE4}" type="pres">
      <dgm:prSet presAssocID="{E7D009A9-DFB0-4C7B-BCBE-806850123A9B}" presName="desTx" presStyleLbl="alignAccFollowNode1" presStyleIdx="1" presStyleCnt="3" custScaleY="100000" custLinFactNeighborX="-361" custLinFactNeighborY="12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85E50-8B28-4670-9C63-D1473500FCBE}" type="pres">
      <dgm:prSet presAssocID="{F75A30D4-DAD0-4702-98B0-CD5018411842}" presName="space" presStyleCnt="0"/>
      <dgm:spPr/>
    </dgm:pt>
    <dgm:pt modelId="{D2514D01-7F21-467A-8391-614CE22E0961}" type="pres">
      <dgm:prSet presAssocID="{94509F99-118A-406D-85E8-998EB745769A}" presName="composite" presStyleCnt="0"/>
      <dgm:spPr/>
    </dgm:pt>
    <dgm:pt modelId="{FA9FC80B-0B2E-4626-AA07-867309E11483}" type="pres">
      <dgm:prSet presAssocID="{94509F99-118A-406D-85E8-998EB745769A}" presName="parTx" presStyleLbl="alignNode1" presStyleIdx="2" presStyleCnt="3" custLinFactNeighborX="4625" custLinFactNeighborY="98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88ACC-CBC4-4D36-85C9-2CDD9E3D7F6C}" type="pres">
      <dgm:prSet presAssocID="{94509F99-118A-406D-85E8-998EB745769A}" presName="desTx" presStyleLbl="alignAccFollowNode1" presStyleIdx="2" presStyleCnt="3" custLinFactNeighborX="-1138" custLinFactNeighborY="12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1B33E5-E431-43BD-AD23-FEB2C489C846}" srcId="{94509F99-118A-406D-85E8-998EB745769A}" destId="{F749365D-1FB9-47CB-9389-D8EFA12C8207}" srcOrd="5" destOrd="0" parTransId="{5FC349D1-AEAF-41B6-A019-BD88983B12B7}" sibTransId="{20AE2B10-8B89-4AB4-9DB4-7C68CCDAA8CA}"/>
    <dgm:cxn modelId="{CBD66C7B-0E1E-44DD-ABF2-6AE49B1038A0}" type="presOf" srcId="{CFA462C1-3019-4A34-A0DF-C75B1286A7D6}" destId="{53788ACC-CBC4-4D36-85C9-2CDD9E3D7F6C}" srcOrd="0" destOrd="2" presId="urn:microsoft.com/office/officeart/2005/8/layout/hList1"/>
    <dgm:cxn modelId="{2372AF76-921B-40EB-9D2A-53D9DBCEC1A2}" type="presOf" srcId="{2FDF91EA-C9E4-4E1F-AC97-78DE70203C72}" destId="{D853EDDB-473E-4B7B-8BA0-BB9D54AABCE4}" srcOrd="0" destOrd="4" presId="urn:microsoft.com/office/officeart/2005/8/layout/hList1"/>
    <dgm:cxn modelId="{5CC12ECE-E7D4-401D-B03E-917150323C2C}" srcId="{2B3F5A3C-F173-4115-B407-90012D423FF4}" destId="{59A5CEE5-7F5F-489D-8EE2-2F20161ED05D}" srcOrd="3" destOrd="0" parTransId="{980957E0-654E-4567-BDEE-6B68F167C78A}" sibTransId="{5BCDDEA6-7A34-4CF3-B90D-94DA4A983FB8}"/>
    <dgm:cxn modelId="{ECE96C03-54AC-4CA5-BF4E-5921B3084BB6}" type="presOf" srcId="{D9C481B8-14E1-4CEC-8EAD-51F8D28BA5FD}" destId="{B99E19EC-84D9-44D8-A4FC-F4293E1D5BC8}" srcOrd="0" destOrd="2" presId="urn:microsoft.com/office/officeart/2005/8/layout/hList1"/>
    <dgm:cxn modelId="{A80D73BE-F819-4D33-9718-56718CB5FC27}" srcId="{94509F99-118A-406D-85E8-998EB745769A}" destId="{507DE68F-55CF-41C6-8897-73AC27864706}" srcOrd="4" destOrd="0" parTransId="{B8106A44-324D-4B86-ACFA-76B783C4FC20}" sibTransId="{E53B32DC-D6AF-4BF6-AA45-56BABEA86DAC}"/>
    <dgm:cxn modelId="{976B5AC3-9E9B-4508-8C26-BC2C6AB41679}" srcId="{94509F99-118A-406D-85E8-998EB745769A}" destId="{D6D2B1E0-6DDA-4ED1-A5B7-104616BD10E6}" srcOrd="1" destOrd="0" parTransId="{9C18292E-AC36-44F1-A92B-7BDB764EC008}" sibTransId="{C09CCC89-E5A2-496D-A8A9-E99C9D965CE7}"/>
    <dgm:cxn modelId="{388FBA31-0FDB-4FCC-AA08-C1E23D95793E}" srcId="{2B3F5A3C-F173-4115-B407-90012D423FF4}" destId="{AD631E21-B9DA-4F2D-9EF6-9EB226EF01E6}" srcOrd="0" destOrd="0" parTransId="{4EC116EF-DC04-45B6-87C0-51D8DEB088A3}" sibTransId="{3AD0FCFA-7506-4DB6-80E8-F5FA607B3A5B}"/>
    <dgm:cxn modelId="{7DD357AC-3411-40E3-AEA3-173485010377}" type="presOf" srcId="{94509F99-118A-406D-85E8-998EB745769A}" destId="{FA9FC80B-0B2E-4626-AA07-867309E11483}" srcOrd="0" destOrd="0" presId="urn:microsoft.com/office/officeart/2005/8/layout/hList1"/>
    <dgm:cxn modelId="{D8B163E9-745F-44ED-8534-19B08345D4C2}" srcId="{94509F99-118A-406D-85E8-998EB745769A}" destId="{9509C5EE-94CD-466D-A7B7-35AF52599761}" srcOrd="3" destOrd="0" parTransId="{BF755058-D0C9-4D00-A71A-C84F36C02E1A}" sibTransId="{40E2CBF1-13E7-4D2C-829D-8FD1AFF86B07}"/>
    <dgm:cxn modelId="{114E653A-500A-4501-98CD-E070981B2D2F}" type="presOf" srcId="{59A5CEE5-7F5F-489D-8EE2-2F20161ED05D}" destId="{B99E19EC-84D9-44D8-A4FC-F4293E1D5BC8}" srcOrd="0" destOrd="3" presId="urn:microsoft.com/office/officeart/2005/8/layout/hList1"/>
    <dgm:cxn modelId="{BD596659-E421-427D-BA1B-9BC497F7C5FA}" type="presOf" srcId="{F749365D-1FB9-47CB-9389-D8EFA12C8207}" destId="{53788ACC-CBC4-4D36-85C9-2CDD9E3D7F6C}" srcOrd="0" destOrd="5" presId="urn:microsoft.com/office/officeart/2005/8/layout/hList1"/>
    <dgm:cxn modelId="{F80DB259-C624-4BDC-A841-8E15D356D611}" srcId="{94509F99-118A-406D-85E8-998EB745769A}" destId="{01CABCA5-EE16-4A85-B04A-481DF1140EAC}" srcOrd="0" destOrd="0" parTransId="{56C002E6-863D-42E4-872E-0A597A835140}" sibTransId="{71CC29CE-3347-46D2-87B3-19FB9C109768}"/>
    <dgm:cxn modelId="{A86C17F7-E901-4921-A136-E57A6AEC9151}" type="presOf" srcId="{2B3F5A3C-F173-4115-B407-90012D423FF4}" destId="{3EFB179D-BDBA-4FF3-8421-D36928664F0A}" srcOrd="0" destOrd="0" presId="urn:microsoft.com/office/officeart/2005/8/layout/hList1"/>
    <dgm:cxn modelId="{99416C93-7EDF-4814-93A7-1CC9FC7ECA45}" srcId="{E7D009A9-DFB0-4C7B-BCBE-806850123A9B}" destId="{B8A7A826-6389-4164-AAEF-3B03F2D55BE4}" srcOrd="0" destOrd="0" parTransId="{848E5743-0916-4377-AE32-4747FA12EB9E}" sibTransId="{B18B7629-C139-4DB9-89F3-E922655AA978}"/>
    <dgm:cxn modelId="{67E9253B-51C7-4347-9D17-F40856EA4D9E}" srcId="{E7D009A9-DFB0-4C7B-BCBE-806850123A9B}" destId="{4A685764-6C9B-4E1C-8E9F-E79416C89CFF}" srcOrd="3" destOrd="0" parTransId="{1BBD9AE7-532D-44F3-BE47-F6D4CD964CC8}" sibTransId="{2A904AF9-F5C0-40B8-BBF3-650B7B86B48F}"/>
    <dgm:cxn modelId="{ADB1D330-1780-467F-8490-CCEC5B524417}" srcId="{2B3F5A3C-F173-4115-B407-90012D423FF4}" destId="{D9C481B8-14E1-4CEC-8EAD-51F8D28BA5FD}" srcOrd="2" destOrd="0" parTransId="{DBF3CB5B-FCAB-4B02-AA44-1BB2E9EAFAE4}" sibTransId="{D0D071E9-F634-4AA2-9859-AA69305549DC}"/>
    <dgm:cxn modelId="{1A11E2B0-814A-43E5-8693-45792E92454E}" srcId="{E7D009A9-DFB0-4C7B-BCBE-806850123A9B}" destId="{38CE80DA-2968-4BAC-B9BD-8BA77D3A571F}" srcOrd="2" destOrd="0" parTransId="{D4E0EF3D-F528-4BAF-B4F6-DB4BB103B1F9}" sibTransId="{E0D00021-BF6A-4FEC-8671-DAA6289C7061}"/>
    <dgm:cxn modelId="{EF75EF64-7D3A-4455-8E1A-1CEDCFE6CF0B}" type="presOf" srcId="{9509C5EE-94CD-466D-A7B7-35AF52599761}" destId="{53788ACC-CBC4-4D36-85C9-2CDD9E3D7F6C}" srcOrd="0" destOrd="3" presId="urn:microsoft.com/office/officeart/2005/8/layout/hList1"/>
    <dgm:cxn modelId="{107CAD5B-7923-4349-9161-2471891A5BB5}" srcId="{94509F99-118A-406D-85E8-998EB745769A}" destId="{CFA462C1-3019-4A34-A0DF-C75B1286A7D6}" srcOrd="2" destOrd="0" parTransId="{0A4D2435-6377-48EB-9DED-F1A6DAB2ECA6}" sibTransId="{F25F3B8A-A3B4-404F-B887-AC1A935EF881}"/>
    <dgm:cxn modelId="{8D5CF9B1-8C49-4AC8-B005-A511BD68B6DA}" type="presOf" srcId="{E7D009A9-DFB0-4C7B-BCBE-806850123A9B}" destId="{C273A106-6AB0-41C3-BC84-D4971A2F62F7}" srcOrd="0" destOrd="0" presId="urn:microsoft.com/office/officeart/2005/8/layout/hList1"/>
    <dgm:cxn modelId="{BBEEC74A-C9AC-443D-B185-7E4CEC632EC8}" srcId="{2B3F5A3C-F173-4115-B407-90012D423FF4}" destId="{467562E4-8D04-4046-A2C7-6A24A49BDC9F}" srcOrd="4" destOrd="0" parTransId="{F3C20660-E9C1-44F8-8920-88ECFDB30484}" sibTransId="{88B8535D-AE70-48AE-BC43-16D357B269D3}"/>
    <dgm:cxn modelId="{7FBA04EF-C291-4A72-AED2-14F062E8CA40}" type="presOf" srcId="{98E32BC0-8533-4C59-B6A0-A89DA0CDB9DC}" destId="{53788ACC-CBC4-4D36-85C9-2CDD9E3D7F6C}" srcOrd="0" destOrd="7" presId="urn:microsoft.com/office/officeart/2005/8/layout/hList1"/>
    <dgm:cxn modelId="{99B2225F-B0E4-476B-BBA4-1191B5A56915}" type="presOf" srcId="{45F81C48-7806-448C-B1EF-69BA73250522}" destId="{D853EDDB-473E-4B7B-8BA0-BB9D54AABCE4}" srcOrd="0" destOrd="5" presId="urn:microsoft.com/office/officeart/2005/8/layout/hList1"/>
    <dgm:cxn modelId="{17FD06A6-FE83-4E6D-B67F-71D0E86FCD3F}" srcId="{8BF37E91-F1F6-4C2D-AC46-DA4A5A8038D5}" destId="{94509F99-118A-406D-85E8-998EB745769A}" srcOrd="2" destOrd="0" parTransId="{F156F8BC-0412-4E88-AB96-CE73183C6BD2}" sibTransId="{6B28F87F-B80E-49E2-95E7-5E692240BAE4}"/>
    <dgm:cxn modelId="{D3D6D620-2AE5-4AC3-9202-892CA7A4057B}" srcId="{E7D009A9-DFB0-4C7B-BCBE-806850123A9B}" destId="{063A8595-F776-4952-9D8E-0FF8CE5A0872}" srcOrd="6" destOrd="0" parTransId="{86532DE5-DA60-433E-BF79-ECE0CC1D49E1}" sibTransId="{A83B971D-6DE3-4654-904A-F5E37F119DA9}"/>
    <dgm:cxn modelId="{82DD88FD-648E-4C0F-90DF-DA5DFBB4F736}" type="presOf" srcId="{4A685764-6C9B-4E1C-8E9F-E79416C89CFF}" destId="{D853EDDB-473E-4B7B-8BA0-BB9D54AABCE4}" srcOrd="0" destOrd="3" presId="urn:microsoft.com/office/officeart/2005/8/layout/hList1"/>
    <dgm:cxn modelId="{112DC70C-8A24-4C81-812F-DD6C85863C70}" srcId="{E7D009A9-DFB0-4C7B-BCBE-806850123A9B}" destId="{079DD2AB-2236-4B4F-B342-1A4729842A7C}" srcOrd="1" destOrd="0" parTransId="{C44DD1BB-BEBD-4307-ACA5-CE5A3C88871B}" sibTransId="{DC971014-94D6-4CC0-80BB-19B8E66F931A}"/>
    <dgm:cxn modelId="{FBDB72DF-F983-4EE0-8641-0607C7E108DC}" type="presOf" srcId="{8BF37E91-F1F6-4C2D-AC46-DA4A5A8038D5}" destId="{A32ED5E1-3DE4-480D-92E9-4890D9721C09}" srcOrd="0" destOrd="0" presId="urn:microsoft.com/office/officeart/2005/8/layout/hList1"/>
    <dgm:cxn modelId="{0CBEEA4A-959B-4CB9-BBA1-86AFA6871929}" type="presOf" srcId="{D6D2B1E0-6DDA-4ED1-A5B7-104616BD10E6}" destId="{53788ACC-CBC4-4D36-85C9-2CDD9E3D7F6C}" srcOrd="0" destOrd="1" presId="urn:microsoft.com/office/officeart/2005/8/layout/hList1"/>
    <dgm:cxn modelId="{688B5F9E-5516-4CF4-988A-0214F3899209}" srcId="{2B3F5A3C-F173-4115-B407-90012D423FF4}" destId="{B586EFBB-B6C1-41B6-9D6D-EFE9BFAA42C9}" srcOrd="1" destOrd="0" parTransId="{BE8D8AEB-7401-4D14-86C8-773F78FEA3EA}" sibTransId="{168F5797-2830-4ED8-AF37-D6AC50E233C4}"/>
    <dgm:cxn modelId="{E23C6513-7083-4B79-9987-89A8D90B8851}" type="presOf" srcId="{467562E4-8D04-4046-A2C7-6A24A49BDC9F}" destId="{B99E19EC-84D9-44D8-A4FC-F4293E1D5BC8}" srcOrd="0" destOrd="4" presId="urn:microsoft.com/office/officeart/2005/8/layout/hList1"/>
    <dgm:cxn modelId="{82946E70-69D7-4AFE-BFCE-BADBB14C96FC}" srcId="{E7D009A9-DFB0-4C7B-BCBE-806850123A9B}" destId="{2FDF91EA-C9E4-4E1F-AC97-78DE70203C72}" srcOrd="4" destOrd="0" parTransId="{CD603C35-8C58-46E2-9326-78F06BCDD2D6}" sibTransId="{4B5616C9-AB23-4E3B-AF6C-127E7E8C655E}"/>
    <dgm:cxn modelId="{8078AF93-1004-4322-AC58-4D2A56AA7DC1}" type="presOf" srcId="{B586EFBB-B6C1-41B6-9D6D-EFE9BFAA42C9}" destId="{B99E19EC-84D9-44D8-A4FC-F4293E1D5BC8}" srcOrd="0" destOrd="1" presId="urn:microsoft.com/office/officeart/2005/8/layout/hList1"/>
    <dgm:cxn modelId="{E8C5EDA4-A533-4075-9DD5-77B4E2B0F7FC}" type="presOf" srcId="{AD631E21-B9DA-4F2D-9EF6-9EB226EF01E6}" destId="{B99E19EC-84D9-44D8-A4FC-F4293E1D5BC8}" srcOrd="0" destOrd="0" presId="urn:microsoft.com/office/officeart/2005/8/layout/hList1"/>
    <dgm:cxn modelId="{71E9D336-5501-4AC2-BAD3-BDE40E336A23}" srcId="{2B3F5A3C-F173-4115-B407-90012D423FF4}" destId="{0DF3810F-ABBC-4C5D-8FB8-290F3381CAE5}" srcOrd="5" destOrd="0" parTransId="{54C73026-2043-4A6F-80AC-B3A8DD29E40A}" sibTransId="{9C9DD32C-53AC-4422-ABAB-9AA5684FBE32}"/>
    <dgm:cxn modelId="{C99C28BF-0710-41C6-8A34-F4FBECEF0DF7}" type="presOf" srcId="{079DD2AB-2236-4B4F-B342-1A4729842A7C}" destId="{D853EDDB-473E-4B7B-8BA0-BB9D54AABCE4}" srcOrd="0" destOrd="1" presId="urn:microsoft.com/office/officeart/2005/8/layout/hList1"/>
    <dgm:cxn modelId="{6D8B4EFE-16E7-4D80-9B45-D8F062DBEDE0}" srcId="{8BF37E91-F1F6-4C2D-AC46-DA4A5A8038D5}" destId="{E7D009A9-DFB0-4C7B-BCBE-806850123A9B}" srcOrd="1" destOrd="0" parTransId="{5478A53C-CDB9-4FB1-9DA1-98414C455582}" sibTransId="{F75A30D4-DAD0-4702-98B0-CD5018411842}"/>
    <dgm:cxn modelId="{1D1E7EB0-47D2-4B00-B10D-7F9B230C4402}" type="presOf" srcId="{2EF23CFD-70FE-402D-AC7B-9CA19977D1D2}" destId="{53788ACC-CBC4-4D36-85C9-2CDD9E3D7F6C}" srcOrd="0" destOrd="6" presId="urn:microsoft.com/office/officeart/2005/8/layout/hList1"/>
    <dgm:cxn modelId="{51B1BB3E-2E71-4205-B2A5-558ECF4721D2}" srcId="{8BF37E91-F1F6-4C2D-AC46-DA4A5A8038D5}" destId="{2B3F5A3C-F173-4115-B407-90012D423FF4}" srcOrd="0" destOrd="0" parTransId="{C82F62F6-D633-4318-9386-CDF269C579D4}" sibTransId="{038AFF2D-6FCA-4B10-8AA5-FDD05675205D}"/>
    <dgm:cxn modelId="{AF01007E-E167-4ACF-AA61-C5BEAC77448D}" type="presOf" srcId="{063A8595-F776-4952-9D8E-0FF8CE5A0872}" destId="{D853EDDB-473E-4B7B-8BA0-BB9D54AABCE4}" srcOrd="0" destOrd="6" presId="urn:microsoft.com/office/officeart/2005/8/layout/hList1"/>
    <dgm:cxn modelId="{368B9999-6B7E-4694-838E-BCAD7BE1C8CC}" type="presOf" srcId="{01CABCA5-EE16-4A85-B04A-481DF1140EAC}" destId="{53788ACC-CBC4-4D36-85C9-2CDD9E3D7F6C}" srcOrd="0" destOrd="0" presId="urn:microsoft.com/office/officeart/2005/8/layout/hList1"/>
    <dgm:cxn modelId="{0A68C2C4-B461-423C-A604-950B5DE2215E}" srcId="{E7D009A9-DFB0-4C7B-BCBE-806850123A9B}" destId="{45F81C48-7806-448C-B1EF-69BA73250522}" srcOrd="5" destOrd="0" parTransId="{3646E1C4-AF2E-446F-BE4C-8534D189768B}" sibTransId="{322570D4-5D3C-45FB-AEF5-6825D76A081D}"/>
    <dgm:cxn modelId="{A5849177-8E33-4E19-AE94-5D6F3734BBF9}" type="presOf" srcId="{507DE68F-55CF-41C6-8897-73AC27864706}" destId="{53788ACC-CBC4-4D36-85C9-2CDD9E3D7F6C}" srcOrd="0" destOrd="4" presId="urn:microsoft.com/office/officeart/2005/8/layout/hList1"/>
    <dgm:cxn modelId="{4FC9DCB9-C319-41D4-B36F-2C636C7E1DD3}" srcId="{94509F99-118A-406D-85E8-998EB745769A}" destId="{98E32BC0-8533-4C59-B6A0-A89DA0CDB9DC}" srcOrd="7" destOrd="0" parTransId="{0AE9AF2E-975C-47D6-ACE2-C95DA19B41E3}" sibTransId="{C15446AE-DF87-4771-A5FA-754B3C16A4EA}"/>
    <dgm:cxn modelId="{B08F9EAB-A460-4834-A14F-25D4A752280D}" type="presOf" srcId="{B8A7A826-6389-4164-AAEF-3B03F2D55BE4}" destId="{D853EDDB-473E-4B7B-8BA0-BB9D54AABCE4}" srcOrd="0" destOrd="0" presId="urn:microsoft.com/office/officeart/2005/8/layout/hList1"/>
    <dgm:cxn modelId="{A5A72F73-7297-42B9-823C-DBC0B4046B78}" type="presOf" srcId="{0DF3810F-ABBC-4C5D-8FB8-290F3381CAE5}" destId="{B99E19EC-84D9-44D8-A4FC-F4293E1D5BC8}" srcOrd="0" destOrd="5" presId="urn:microsoft.com/office/officeart/2005/8/layout/hList1"/>
    <dgm:cxn modelId="{DA32E476-DC5B-4FEE-AB6F-F3A50C26C9B8}" type="presOf" srcId="{38CE80DA-2968-4BAC-B9BD-8BA77D3A571F}" destId="{D853EDDB-473E-4B7B-8BA0-BB9D54AABCE4}" srcOrd="0" destOrd="2" presId="urn:microsoft.com/office/officeart/2005/8/layout/hList1"/>
    <dgm:cxn modelId="{271B4E34-57DE-4A78-B76A-71BECF06BEEB}" srcId="{94509F99-118A-406D-85E8-998EB745769A}" destId="{2EF23CFD-70FE-402D-AC7B-9CA19977D1D2}" srcOrd="6" destOrd="0" parTransId="{5ADDBA2A-2CB7-482A-97B3-94027E3365A9}" sibTransId="{AA578AC8-2F1E-4827-8CF9-917EBA929E93}"/>
    <dgm:cxn modelId="{0B09CAAA-FFB7-44D3-8911-85E665192F49}" type="presParOf" srcId="{A32ED5E1-3DE4-480D-92E9-4890D9721C09}" destId="{FC44F098-7345-45BD-8C58-3648B1CBB62D}" srcOrd="0" destOrd="0" presId="urn:microsoft.com/office/officeart/2005/8/layout/hList1"/>
    <dgm:cxn modelId="{0E150BBB-92A8-4A41-8B3E-603117750CE8}" type="presParOf" srcId="{FC44F098-7345-45BD-8C58-3648B1CBB62D}" destId="{3EFB179D-BDBA-4FF3-8421-D36928664F0A}" srcOrd="0" destOrd="0" presId="urn:microsoft.com/office/officeart/2005/8/layout/hList1"/>
    <dgm:cxn modelId="{E4EB2643-19D9-47EC-8C09-B89BC6C7D7C6}" type="presParOf" srcId="{FC44F098-7345-45BD-8C58-3648B1CBB62D}" destId="{B99E19EC-84D9-44D8-A4FC-F4293E1D5BC8}" srcOrd="1" destOrd="0" presId="urn:microsoft.com/office/officeart/2005/8/layout/hList1"/>
    <dgm:cxn modelId="{533F90BD-EF63-4D34-B8C0-41C46711A8F4}" type="presParOf" srcId="{A32ED5E1-3DE4-480D-92E9-4890D9721C09}" destId="{A61E698C-A544-482D-A1AC-4D31A8503CB3}" srcOrd="1" destOrd="0" presId="urn:microsoft.com/office/officeart/2005/8/layout/hList1"/>
    <dgm:cxn modelId="{F8C4E3A0-E20C-408D-B163-9BA9BA645B7E}" type="presParOf" srcId="{A32ED5E1-3DE4-480D-92E9-4890D9721C09}" destId="{CD00ABBE-8D9A-45C0-900F-E7547C515B6D}" srcOrd="2" destOrd="0" presId="urn:microsoft.com/office/officeart/2005/8/layout/hList1"/>
    <dgm:cxn modelId="{FEC81C54-D23C-4C2F-AC36-30498F26C89A}" type="presParOf" srcId="{CD00ABBE-8D9A-45C0-900F-E7547C515B6D}" destId="{C273A106-6AB0-41C3-BC84-D4971A2F62F7}" srcOrd="0" destOrd="0" presId="urn:microsoft.com/office/officeart/2005/8/layout/hList1"/>
    <dgm:cxn modelId="{D85D11BF-09BD-4BED-8758-287CB2BC0028}" type="presParOf" srcId="{CD00ABBE-8D9A-45C0-900F-E7547C515B6D}" destId="{D853EDDB-473E-4B7B-8BA0-BB9D54AABCE4}" srcOrd="1" destOrd="0" presId="urn:microsoft.com/office/officeart/2005/8/layout/hList1"/>
    <dgm:cxn modelId="{FBBD6BF2-C86F-444D-8294-1110E9122F63}" type="presParOf" srcId="{A32ED5E1-3DE4-480D-92E9-4890D9721C09}" destId="{51785E50-8B28-4670-9C63-D1473500FCBE}" srcOrd="3" destOrd="0" presId="urn:microsoft.com/office/officeart/2005/8/layout/hList1"/>
    <dgm:cxn modelId="{9A6A45B3-D3F5-4287-B823-0A593A856DDB}" type="presParOf" srcId="{A32ED5E1-3DE4-480D-92E9-4890D9721C09}" destId="{D2514D01-7F21-467A-8391-614CE22E0961}" srcOrd="4" destOrd="0" presId="urn:microsoft.com/office/officeart/2005/8/layout/hList1"/>
    <dgm:cxn modelId="{D8365589-4E7E-42EF-8935-7686F7D3DA64}" type="presParOf" srcId="{D2514D01-7F21-467A-8391-614CE22E0961}" destId="{FA9FC80B-0B2E-4626-AA07-867309E11483}" srcOrd="0" destOrd="0" presId="urn:microsoft.com/office/officeart/2005/8/layout/hList1"/>
    <dgm:cxn modelId="{B5BE1A3A-ABA2-460F-8CD0-F266F298A18A}" type="presParOf" srcId="{D2514D01-7F21-467A-8391-614CE22E0961}" destId="{53788ACC-CBC4-4D36-85C9-2CDD9E3D7F6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0BDCA5-E3A9-4340-B317-662F420D0A6E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80616D21-D90F-4B23-A1A8-07A4C829D12D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3200" dirty="0" smtClean="0"/>
            <a:t>Массовые</a:t>
          </a:r>
        </a:p>
        <a:p>
          <a:r>
            <a:rPr lang="ru-RU" sz="3200" dirty="0" smtClean="0"/>
            <a:t>акции</a:t>
          </a:r>
          <a:endParaRPr lang="ru-RU" sz="3200" dirty="0"/>
        </a:p>
      </dgm:t>
    </dgm:pt>
    <dgm:pt modelId="{4C8F8221-7131-4F8A-A119-BD0363FADCA6}" type="parTrans" cxnId="{7A764FA5-362B-4E5D-84E1-2FD295D61E0B}">
      <dgm:prSet/>
      <dgm:spPr/>
      <dgm:t>
        <a:bodyPr/>
        <a:lstStyle/>
        <a:p>
          <a:endParaRPr lang="ru-RU"/>
        </a:p>
      </dgm:t>
    </dgm:pt>
    <dgm:pt modelId="{7E998554-C105-4515-A98F-1B405034A8E3}" type="sibTrans" cxnId="{7A764FA5-362B-4E5D-84E1-2FD295D61E0B}">
      <dgm:prSet/>
      <dgm:spPr/>
      <dgm:t>
        <a:bodyPr/>
        <a:lstStyle/>
        <a:p>
          <a:endParaRPr lang="ru-RU"/>
        </a:p>
      </dgm:t>
    </dgm:pt>
    <dgm:pt modelId="{C21C5851-480B-4116-B7A8-E2CA35253DBA}">
      <dgm:prSet phldrT="[Текст]" custT="1"/>
      <dgm:spPr>
        <a:solidFill>
          <a:schemeClr val="bg1">
            <a:lumMod val="40000"/>
            <a:lumOff val="60000"/>
          </a:schemeClr>
        </a:solidFill>
      </dgm:spPr>
      <dgm:t>
        <a:bodyPr/>
        <a:lstStyle/>
        <a:p>
          <a:r>
            <a:rPr lang="ru-RU" sz="2000" dirty="0" smtClean="0"/>
            <a:t>Тренинги</a:t>
          </a:r>
        </a:p>
        <a:p>
          <a:r>
            <a:rPr lang="ru-RU" sz="2000" dirty="0" smtClean="0"/>
            <a:t>Семинары</a:t>
          </a:r>
          <a:endParaRPr lang="ru-RU" sz="2000" dirty="0"/>
        </a:p>
      </dgm:t>
    </dgm:pt>
    <dgm:pt modelId="{2C4936E8-2106-47C0-8B34-39812F294AEC}" type="parTrans" cxnId="{4D225DDB-53A7-4099-AE2E-8F927E53E8FC}">
      <dgm:prSet/>
      <dgm:spPr/>
      <dgm:t>
        <a:bodyPr/>
        <a:lstStyle/>
        <a:p>
          <a:endParaRPr lang="ru-RU"/>
        </a:p>
      </dgm:t>
    </dgm:pt>
    <dgm:pt modelId="{8AF53080-272B-40EA-A022-725B4FCABDA3}" type="sibTrans" cxnId="{4D225DDB-53A7-4099-AE2E-8F927E53E8FC}">
      <dgm:prSet/>
      <dgm:spPr/>
      <dgm:t>
        <a:bodyPr/>
        <a:lstStyle/>
        <a:p>
          <a:endParaRPr lang="ru-RU"/>
        </a:p>
      </dgm:t>
    </dgm:pt>
    <dgm:pt modelId="{E09FEF4C-FD2D-49E8-8C2D-308BF804C221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Добровольцы</a:t>
          </a:r>
          <a:endParaRPr lang="ru-RU" dirty="0"/>
        </a:p>
      </dgm:t>
    </dgm:pt>
    <dgm:pt modelId="{E8AF1717-5C8F-4BFE-B8AF-70B837B1FF5D}" type="parTrans" cxnId="{6544F362-028F-4221-A113-08AFF2DCBF62}">
      <dgm:prSet/>
      <dgm:spPr/>
      <dgm:t>
        <a:bodyPr/>
        <a:lstStyle/>
        <a:p>
          <a:endParaRPr lang="ru-RU"/>
        </a:p>
      </dgm:t>
    </dgm:pt>
    <dgm:pt modelId="{59FF570A-D68B-45BC-9AF7-2AF9EBC82225}" type="sibTrans" cxnId="{6544F362-028F-4221-A113-08AFF2DCBF62}">
      <dgm:prSet/>
      <dgm:spPr/>
      <dgm:t>
        <a:bodyPr/>
        <a:lstStyle/>
        <a:p>
          <a:endParaRPr lang="ru-RU"/>
        </a:p>
      </dgm:t>
    </dgm:pt>
    <dgm:pt modelId="{014BE409-0C70-41AE-BAC8-530BD0DB3C55}" type="pres">
      <dgm:prSet presAssocID="{0E0BDCA5-E3A9-4340-B317-662F420D0A6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BE52E66-DEE5-4081-84FB-AE553D5796C3}" type="pres">
      <dgm:prSet presAssocID="{80616D21-D90F-4B23-A1A8-07A4C829D12D}" presName="gear1" presStyleLbl="node1" presStyleIdx="0" presStyleCnt="3" custAng="0" custLinFactNeighborX="4561" custLinFactNeighborY="226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3A954-F998-4CE3-B3BF-B2B15903CD8E}" type="pres">
      <dgm:prSet presAssocID="{80616D21-D90F-4B23-A1A8-07A4C829D12D}" presName="gear1srcNode" presStyleLbl="node1" presStyleIdx="0" presStyleCnt="3"/>
      <dgm:spPr/>
      <dgm:t>
        <a:bodyPr/>
        <a:lstStyle/>
        <a:p>
          <a:endParaRPr lang="ru-RU"/>
        </a:p>
      </dgm:t>
    </dgm:pt>
    <dgm:pt modelId="{87E11911-7CF3-42B3-91AB-EFADDB28E6E8}" type="pres">
      <dgm:prSet presAssocID="{80616D21-D90F-4B23-A1A8-07A4C829D12D}" presName="gear1dstNode" presStyleLbl="node1" presStyleIdx="0" presStyleCnt="3"/>
      <dgm:spPr/>
      <dgm:t>
        <a:bodyPr/>
        <a:lstStyle/>
        <a:p>
          <a:endParaRPr lang="ru-RU"/>
        </a:p>
      </dgm:t>
    </dgm:pt>
    <dgm:pt modelId="{F43D3DF4-E26D-40CD-A501-CCC69F4E5712}" type="pres">
      <dgm:prSet presAssocID="{C21C5851-480B-4116-B7A8-E2CA35253DBA}" presName="gear2" presStyleLbl="node1" presStyleIdx="1" presStyleCnt="3" custAng="1755749" custScaleX="108104" custScaleY="109666" custLinFactNeighborX="677" custLinFactNeighborY="-4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F87B3-FA28-437A-B7E9-50221E03E8DF}" type="pres">
      <dgm:prSet presAssocID="{C21C5851-480B-4116-B7A8-E2CA35253DBA}" presName="gear2srcNode" presStyleLbl="node1" presStyleIdx="1" presStyleCnt="3"/>
      <dgm:spPr/>
      <dgm:t>
        <a:bodyPr/>
        <a:lstStyle/>
        <a:p>
          <a:endParaRPr lang="ru-RU"/>
        </a:p>
      </dgm:t>
    </dgm:pt>
    <dgm:pt modelId="{D482C512-353D-4AEA-B05F-3512BEB1C469}" type="pres">
      <dgm:prSet presAssocID="{C21C5851-480B-4116-B7A8-E2CA35253DBA}" presName="gear2dstNode" presStyleLbl="node1" presStyleIdx="1" presStyleCnt="3"/>
      <dgm:spPr/>
      <dgm:t>
        <a:bodyPr/>
        <a:lstStyle/>
        <a:p>
          <a:endParaRPr lang="ru-RU"/>
        </a:p>
      </dgm:t>
    </dgm:pt>
    <dgm:pt modelId="{EBB2F16F-076D-4185-9414-25FC0353CEAB}" type="pres">
      <dgm:prSet presAssocID="{E09FEF4C-FD2D-49E8-8C2D-308BF804C221}" presName="gear3" presStyleLbl="node1" presStyleIdx="2" presStyleCnt="3" custAng="1151850" custLinFactNeighborX="19786" custLinFactNeighborY="15835"/>
      <dgm:spPr/>
      <dgm:t>
        <a:bodyPr/>
        <a:lstStyle/>
        <a:p>
          <a:endParaRPr lang="ru-RU"/>
        </a:p>
      </dgm:t>
    </dgm:pt>
    <dgm:pt modelId="{0DB76D60-CE44-4F55-B265-F8E9875A1455}" type="pres">
      <dgm:prSet presAssocID="{E09FEF4C-FD2D-49E8-8C2D-308BF804C22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1C7715-DA54-4FB9-BD49-959824D6C6AA}" type="pres">
      <dgm:prSet presAssocID="{E09FEF4C-FD2D-49E8-8C2D-308BF804C221}" presName="gear3srcNode" presStyleLbl="node1" presStyleIdx="2" presStyleCnt="3"/>
      <dgm:spPr/>
      <dgm:t>
        <a:bodyPr/>
        <a:lstStyle/>
        <a:p>
          <a:endParaRPr lang="ru-RU"/>
        </a:p>
      </dgm:t>
    </dgm:pt>
    <dgm:pt modelId="{1C10DD91-65B3-4324-AFB9-1C1851C66A27}" type="pres">
      <dgm:prSet presAssocID="{E09FEF4C-FD2D-49E8-8C2D-308BF804C221}" presName="gear3dstNode" presStyleLbl="node1" presStyleIdx="2" presStyleCnt="3"/>
      <dgm:spPr/>
      <dgm:t>
        <a:bodyPr/>
        <a:lstStyle/>
        <a:p>
          <a:endParaRPr lang="ru-RU"/>
        </a:p>
      </dgm:t>
    </dgm:pt>
    <dgm:pt modelId="{FFF0BE92-2F1F-4EB5-BCC4-8FC75A648F4E}" type="pres">
      <dgm:prSet presAssocID="{7E998554-C105-4515-A98F-1B405034A8E3}" presName="connector1" presStyleLbl="sibTrans2D1" presStyleIdx="0" presStyleCnt="3" custAng="1274198"/>
      <dgm:spPr/>
      <dgm:t>
        <a:bodyPr/>
        <a:lstStyle/>
        <a:p>
          <a:endParaRPr lang="ru-RU"/>
        </a:p>
      </dgm:t>
    </dgm:pt>
    <dgm:pt modelId="{E28197FB-C3C1-4F2F-B520-BA9DF6788DC3}" type="pres">
      <dgm:prSet presAssocID="{8AF53080-272B-40EA-A022-725B4FCABDA3}" presName="connector2" presStyleLbl="sibTrans2D1" presStyleIdx="1" presStyleCnt="3" custAng="2021955"/>
      <dgm:spPr/>
      <dgm:t>
        <a:bodyPr/>
        <a:lstStyle/>
        <a:p>
          <a:endParaRPr lang="ru-RU"/>
        </a:p>
      </dgm:t>
    </dgm:pt>
    <dgm:pt modelId="{0B979E10-F11F-42BF-81AD-099194C9A10C}" type="pres">
      <dgm:prSet presAssocID="{59FF570A-D68B-45BC-9AF7-2AF9EBC82225}" presName="connector3" presStyleLbl="sibTrans2D1" presStyleIdx="2" presStyleCnt="3" custAng="263959" custLinFactNeighborX="23448" custLinFactNeighborY="2987"/>
      <dgm:spPr/>
      <dgm:t>
        <a:bodyPr/>
        <a:lstStyle/>
        <a:p>
          <a:endParaRPr lang="ru-RU"/>
        </a:p>
      </dgm:t>
    </dgm:pt>
  </dgm:ptLst>
  <dgm:cxnLst>
    <dgm:cxn modelId="{F2E861F1-6063-4C21-B20C-E26EBF8492C8}" type="presOf" srcId="{E09FEF4C-FD2D-49E8-8C2D-308BF804C221}" destId="{EBB2F16F-076D-4185-9414-25FC0353CEAB}" srcOrd="0" destOrd="0" presId="urn:microsoft.com/office/officeart/2005/8/layout/gear1"/>
    <dgm:cxn modelId="{E3F56926-F4C3-4266-AAA7-3FF8D99E08FE}" type="presOf" srcId="{8AF53080-272B-40EA-A022-725B4FCABDA3}" destId="{E28197FB-C3C1-4F2F-B520-BA9DF6788DC3}" srcOrd="0" destOrd="0" presId="urn:microsoft.com/office/officeart/2005/8/layout/gear1"/>
    <dgm:cxn modelId="{35E6A413-A5B0-43C9-877C-C1583379976E}" type="presOf" srcId="{80616D21-D90F-4B23-A1A8-07A4C829D12D}" destId="{6BE52E66-DEE5-4081-84FB-AE553D5796C3}" srcOrd="0" destOrd="0" presId="urn:microsoft.com/office/officeart/2005/8/layout/gear1"/>
    <dgm:cxn modelId="{D1BAC1AE-C49F-4963-97A4-A3DB8ED3092B}" type="presOf" srcId="{E09FEF4C-FD2D-49E8-8C2D-308BF804C221}" destId="{0DB76D60-CE44-4F55-B265-F8E9875A1455}" srcOrd="1" destOrd="0" presId="urn:microsoft.com/office/officeart/2005/8/layout/gear1"/>
    <dgm:cxn modelId="{C8FB8887-53A5-483C-8E0D-023CCC2B9E37}" type="presOf" srcId="{80616D21-D90F-4B23-A1A8-07A4C829D12D}" destId="{87E11911-7CF3-42B3-91AB-EFADDB28E6E8}" srcOrd="2" destOrd="0" presId="urn:microsoft.com/office/officeart/2005/8/layout/gear1"/>
    <dgm:cxn modelId="{E3645CE1-D106-44F1-BE34-D41BDE4AD1AB}" type="presOf" srcId="{C21C5851-480B-4116-B7A8-E2CA35253DBA}" destId="{D482C512-353D-4AEA-B05F-3512BEB1C469}" srcOrd="2" destOrd="0" presId="urn:microsoft.com/office/officeart/2005/8/layout/gear1"/>
    <dgm:cxn modelId="{4D225DDB-53A7-4099-AE2E-8F927E53E8FC}" srcId="{0E0BDCA5-E3A9-4340-B317-662F420D0A6E}" destId="{C21C5851-480B-4116-B7A8-E2CA35253DBA}" srcOrd="1" destOrd="0" parTransId="{2C4936E8-2106-47C0-8B34-39812F294AEC}" sibTransId="{8AF53080-272B-40EA-A022-725B4FCABDA3}"/>
    <dgm:cxn modelId="{17FF1442-51E1-43A1-8B61-2DB35B620C19}" type="presOf" srcId="{80616D21-D90F-4B23-A1A8-07A4C829D12D}" destId="{7CE3A954-F998-4CE3-B3BF-B2B15903CD8E}" srcOrd="1" destOrd="0" presId="urn:microsoft.com/office/officeart/2005/8/layout/gear1"/>
    <dgm:cxn modelId="{6544F362-028F-4221-A113-08AFF2DCBF62}" srcId="{0E0BDCA5-E3A9-4340-B317-662F420D0A6E}" destId="{E09FEF4C-FD2D-49E8-8C2D-308BF804C221}" srcOrd="2" destOrd="0" parTransId="{E8AF1717-5C8F-4BFE-B8AF-70B837B1FF5D}" sibTransId="{59FF570A-D68B-45BC-9AF7-2AF9EBC82225}"/>
    <dgm:cxn modelId="{85C2DECE-D47B-4167-9A47-6D23F9AF7742}" type="presOf" srcId="{C21C5851-480B-4116-B7A8-E2CA35253DBA}" destId="{350F87B3-FA28-437A-B7E9-50221E03E8DF}" srcOrd="1" destOrd="0" presId="urn:microsoft.com/office/officeart/2005/8/layout/gear1"/>
    <dgm:cxn modelId="{8FA78733-9832-498B-8F90-FE3B0DAA6E76}" type="presOf" srcId="{0E0BDCA5-E3A9-4340-B317-662F420D0A6E}" destId="{014BE409-0C70-41AE-BAC8-530BD0DB3C55}" srcOrd="0" destOrd="0" presId="urn:microsoft.com/office/officeart/2005/8/layout/gear1"/>
    <dgm:cxn modelId="{FDA6FE5C-C33F-4A99-A4E3-165FC93DC80D}" type="presOf" srcId="{59FF570A-D68B-45BC-9AF7-2AF9EBC82225}" destId="{0B979E10-F11F-42BF-81AD-099194C9A10C}" srcOrd="0" destOrd="0" presId="urn:microsoft.com/office/officeart/2005/8/layout/gear1"/>
    <dgm:cxn modelId="{999EA555-5F53-47EB-90CD-65425E06DFD1}" type="presOf" srcId="{C21C5851-480B-4116-B7A8-E2CA35253DBA}" destId="{F43D3DF4-E26D-40CD-A501-CCC69F4E5712}" srcOrd="0" destOrd="0" presId="urn:microsoft.com/office/officeart/2005/8/layout/gear1"/>
    <dgm:cxn modelId="{46BA2793-BA5E-47D1-BEB3-C6255A3EAE7A}" type="presOf" srcId="{7E998554-C105-4515-A98F-1B405034A8E3}" destId="{FFF0BE92-2F1F-4EB5-BCC4-8FC75A648F4E}" srcOrd="0" destOrd="0" presId="urn:microsoft.com/office/officeart/2005/8/layout/gear1"/>
    <dgm:cxn modelId="{2F75B782-0BA2-41AF-8A44-0420CAF3EFFF}" type="presOf" srcId="{E09FEF4C-FD2D-49E8-8C2D-308BF804C221}" destId="{1C10DD91-65B3-4324-AFB9-1C1851C66A27}" srcOrd="3" destOrd="0" presId="urn:microsoft.com/office/officeart/2005/8/layout/gear1"/>
    <dgm:cxn modelId="{4D468055-9BAE-4EC8-8A06-14674FACAB65}" type="presOf" srcId="{E09FEF4C-FD2D-49E8-8C2D-308BF804C221}" destId="{051C7715-DA54-4FB9-BD49-959824D6C6AA}" srcOrd="2" destOrd="0" presId="urn:microsoft.com/office/officeart/2005/8/layout/gear1"/>
    <dgm:cxn modelId="{7A764FA5-362B-4E5D-84E1-2FD295D61E0B}" srcId="{0E0BDCA5-E3A9-4340-B317-662F420D0A6E}" destId="{80616D21-D90F-4B23-A1A8-07A4C829D12D}" srcOrd="0" destOrd="0" parTransId="{4C8F8221-7131-4F8A-A119-BD0363FADCA6}" sibTransId="{7E998554-C105-4515-A98F-1B405034A8E3}"/>
    <dgm:cxn modelId="{4F082CFE-054C-4810-93B5-DCA34ACCBB3E}" type="presParOf" srcId="{014BE409-0C70-41AE-BAC8-530BD0DB3C55}" destId="{6BE52E66-DEE5-4081-84FB-AE553D5796C3}" srcOrd="0" destOrd="0" presId="urn:microsoft.com/office/officeart/2005/8/layout/gear1"/>
    <dgm:cxn modelId="{AA045301-EDA8-4A7E-BD82-D8B59A015236}" type="presParOf" srcId="{014BE409-0C70-41AE-BAC8-530BD0DB3C55}" destId="{7CE3A954-F998-4CE3-B3BF-B2B15903CD8E}" srcOrd="1" destOrd="0" presId="urn:microsoft.com/office/officeart/2005/8/layout/gear1"/>
    <dgm:cxn modelId="{A86D517C-257D-4811-8C62-CA4D86DE6A27}" type="presParOf" srcId="{014BE409-0C70-41AE-BAC8-530BD0DB3C55}" destId="{87E11911-7CF3-42B3-91AB-EFADDB28E6E8}" srcOrd="2" destOrd="0" presId="urn:microsoft.com/office/officeart/2005/8/layout/gear1"/>
    <dgm:cxn modelId="{1D37BC2F-40D9-474E-8E56-B04543031907}" type="presParOf" srcId="{014BE409-0C70-41AE-BAC8-530BD0DB3C55}" destId="{F43D3DF4-E26D-40CD-A501-CCC69F4E5712}" srcOrd="3" destOrd="0" presId="urn:microsoft.com/office/officeart/2005/8/layout/gear1"/>
    <dgm:cxn modelId="{1F073D78-2E54-4C65-8360-A6A6F4E48DF1}" type="presParOf" srcId="{014BE409-0C70-41AE-BAC8-530BD0DB3C55}" destId="{350F87B3-FA28-437A-B7E9-50221E03E8DF}" srcOrd="4" destOrd="0" presId="urn:microsoft.com/office/officeart/2005/8/layout/gear1"/>
    <dgm:cxn modelId="{E92B73FA-D1AF-4385-B98B-B748C39E6034}" type="presParOf" srcId="{014BE409-0C70-41AE-BAC8-530BD0DB3C55}" destId="{D482C512-353D-4AEA-B05F-3512BEB1C469}" srcOrd="5" destOrd="0" presId="urn:microsoft.com/office/officeart/2005/8/layout/gear1"/>
    <dgm:cxn modelId="{1081E78A-995D-419D-9AA5-A889805E06D3}" type="presParOf" srcId="{014BE409-0C70-41AE-BAC8-530BD0DB3C55}" destId="{EBB2F16F-076D-4185-9414-25FC0353CEAB}" srcOrd="6" destOrd="0" presId="urn:microsoft.com/office/officeart/2005/8/layout/gear1"/>
    <dgm:cxn modelId="{5F6BD4A5-A208-4C75-80C5-9DD61232E26A}" type="presParOf" srcId="{014BE409-0C70-41AE-BAC8-530BD0DB3C55}" destId="{0DB76D60-CE44-4F55-B265-F8E9875A1455}" srcOrd="7" destOrd="0" presId="urn:microsoft.com/office/officeart/2005/8/layout/gear1"/>
    <dgm:cxn modelId="{190DA8B9-9228-4450-A44D-C439F7C221E1}" type="presParOf" srcId="{014BE409-0C70-41AE-BAC8-530BD0DB3C55}" destId="{051C7715-DA54-4FB9-BD49-959824D6C6AA}" srcOrd="8" destOrd="0" presId="urn:microsoft.com/office/officeart/2005/8/layout/gear1"/>
    <dgm:cxn modelId="{8EFF6BEB-9F1A-4851-A89B-FD2691A01E37}" type="presParOf" srcId="{014BE409-0C70-41AE-BAC8-530BD0DB3C55}" destId="{1C10DD91-65B3-4324-AFB9-1C1851C66A27}" srcOrd="9" destOrd="0" presId="urn:microsoft.com/office/officeart/2005/8/layout/gear1"/>
    <dgm:cxn modelId="{25757ECB-B425-4E94-9606-9B5DE75A85ED}" type="presParOf" srcId="{014BE409-0C70-41AE-BAC8-530BD0DB3C55}" destId="{FFF0BE92-2F1F-4EB5-BCC4-8FC75A648F4E}" srcOrd="10" destOrd="0" presId="urn:microsoft.com/office/officeart/2005/8/layout/gear1"/>
    <dgm:cxn modelId="{A703EA73-9946-42F2-956B-DE84C33CF8B3}" type="presParOf" srcId="{014BE409-0C70-41AE-BAC8-530BD0DB3C55}" destId="{E28197FB-C3C1-4F2F-B520-BA9DF6788DC3}" srcOrd="11" destOrd="0" presId="urn:microsoft.com/office/officeart/2005/8/layout/gear1"/>
    <dgm:cxn modelId="{BA6D13B7-748B-428B-9141-E71DD10A13DD}" type="presParOf" srcId="{014BE409-0C70-41AE-BAC8-530BD0DB3C55}" destId="{0B979E10-F11F-42BF-81AD-099194C9A10C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2D6101-38CC-48FC-9847-77BD3290B56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3E289425-BADB-48FB-A312-47DB3D0CC978}">
      <dgm:prSet phldrT="[Текст]" custT="1"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/>
            <a:t>Специфическая</a:t>
          </a:r>
          <a:endParaRPr lang="ru-RU" sz="1800" b="1" dirty="0"/>
        </a:p>
      </dgm:t>
    </dgm:pt>
    <dgm:pt modelId="{2F59F41D-F09C-4AE1-BF61-E9BCCB530432}" type="parTrans" cxnId="{6353EBDC-0666-4185-BB8C-5536B795C5E7}">
      <dgm:prSet/>
      <dgm:spPr/>
      <dgm:t>
        <a:bodyPr/>
        <a:lstStyle/>
        <a:p>
          <a:endParaRPr lang="ru-RU"/>
        </a:p>
      </dgm:t>
    </dgm:pt>
    <dgm:pt modelId="{F1F7C011-AD71-4787-A165-F7731988685D}" type="sibTrans" cxnId="{6353EBDC-0666-4185-BB8C-5536B795C5E7}">
      <dgm:prSet/>
      <dgm:spPr/>
      <dgm:t>
        <a:bodyPr/>
        <a:lstStyle/>
        <a:p>
          <a:endParaRPr lang="ru-RU"/>
        </a:p>
      </dgm:t>
    </dgm:pt>
    <dgm:pt modelId="{FAE14FFA-EB71-4129-9E98-871ED8FCBAE6}">
      <dgm:prSet phldrT="[Текст]" custT="1"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/>
            <a:t>Досуговая</a:t>
          </a:r>
          <a:endParaRPr lang="ru-RU" sz="2400" b="1" dirty="0"/>
        </a:p>
      </dgm:t>
    </dgm:pt>
    <dgm:pt modelId="{E52D9C41-0652-40C3-B298-A7A48E319BC9}" type="parTrans" cxnId="{4DA98975-6C7A-4FB2-A814-DA45BCB909FD}">
      <dgm:prSet/>
      <dgm:spPr/>
      <dgm:t>
        <a:bodyPr/>
        <a:lstStyle/>
        <a:p>
          <a:endParaRPr lang="ru-RU"/>
        </a:p>
      </dgm:t>
    </dgm:pt>
    <dgm:pt modelId="{1CE9C497-A9CC-42EF-8DB0-B57F171A9194}" type="sibTrans" cxnId="{4DA98975-6C7A-4FB2-A814-DA45BCB909FD}">
      <dgm:prSet/>
      <dgm:spPr/>
      <dgm:t>
        <a:bodyPr/>
        <a:lstStyle/>
        <a:p>
          <a:endParaRPr lang="ru-RU"/>
        </a:p>
      </dgm:t>
    </dgm:pt>
    <dgm:pt modelId="{61FD4E55-02C9-467E-98EF-F6A29951E1D2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 smtClean="0"/>
            <a:t>Общая</a:t>
          </a:r>
          <a:endParaRPr lang="ru-RU" sz="2400" b="1" dirty="0"/>
        </a:p>
      </dgm:t>
    </dgm:pt>
    <dgm:pt modelId="{5EB46677-D1AE-4500-A312-AFA12DDB47D2}" type="parTrans" cxnId="{E758D091-A28A-4096-8049-5D99D808E4B9}">
      <dgm:prSet/>
      <dgm:spPr/>
      <dgm:t>
        <a:bodyPr/>
        <a:lstStyle/>
        <a:p>
          <a:endParaRPr lang="ru-RU"/>
        </a:p>
      </dgm:t>
    </dgm:pt>
    <dgm:pt modelId="{FFF43522-ABAE-47CE-A27D-C78E82A7BAC1}" type="sibTrans" cxnId="{E758D091-A28A-4096-8049-5D99D808E4B9}">
      <dgm:prSet/>
      <dgm:spPr/>
      <dgm:t>
        <a:bodyPr/>
        <a:lstStyle/>
        <a:p>
          <a:endParaRPr lang="ru-RU"/>
        </a:p>
      </dgm:t>
    </dgm:pt>
    <dgm:pt modelId="{BA2531D4-047D-4A21-ACD0-9B8AE74219FE}" type="pres">
      <dgm:prSet presAssocID="{C42D6101-38CC-48FC-9847-77BD3290B568}" presName="compositeShape" presStyleCnt="0">
        <dgm:presLayoutVars>
          <dgm:chMax val="7"/>
          <dgm:dir/>
          <dgm:resizeHandles val="exact"/>
        </dgm:presLayoutVars>
      </dgm:prSet>
      <dgm:spPr/>
    </dgm:pt>
    <dgm:pt modelId="{CF93E124-FE07-48A9-A9CE-27DE7E067B49}" type="pres">
      <dgm:prSet presAssocID="{C42D6101-38CC-48FC-9847-77BD3290B568}" presName="wedge1" presStyleLbl="node1" presStyleIdx="0" presStyleCnt="3" custScaleX="98110" custLinFactNeighborX="520" custLinFactNeighborY="2716"/>
      <dgm:spPr/>
      <dgm:t>
        <a:bodyPr/>
        <a:lstStyle/>
        <a:p>
          <a:endParaRPr lang="ru-RU"/>
        </a:p>
      </dgm:t>
    </dgm:pt>
    <dgm:pt modelId="{C218C86B-7AA2-4AD4-A02A-C04F9AF9829E}" type="pres">
      <dgm:prSet presAssocID="{C42D6101-38CC-48FC-9847-77BD3290B56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69B45-6BAE-4476-97B7-71D8C7E40F3B}" type="pres">
      <dgm:prSet presAssocID="{C42D6101-38CC-48FC-9847-77BD3290B568}" presName="wedge2" presStyleLbl="node1" presStyleIdx="1" presStyleCnt="3" custLinFactNeighborX="5443" custLinFactNeighborY="-260"/>
      <dgm:spPr/>
      <dgm:t>
        <a:bodyPr/>
        <a:lstStyle/>
        <a:p>
          <a:endParaRPr lang="ru-RU"/>
        </a:p>
      </dgm:t>
    </dgm:pt>
    <dgm:pt modelId="{4BEF1026-1508-461F-97B4-585D82B7BBC8}" type="pres">
      <dgm:prSet presAssocID="{C42D6101-38CC-48FC-9847-77BD3290B56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6D7C5-FEBC-438F-9DD1-81AE38173114}" type="pres">
      <dgm:prSet presAssocID="{C42D6101-38CC-48FC-9847-77BD3290B568}" presName="wedge3" presStyleLbl="node1" presStyleIdx="2" presStyleCnt="3" custLinFactNeighborX="5443" custLinFactNeighborY="-260"/>
      <dgm:spPr/>
      <dgm:t>
        <a:bodyPr/>
        <a:lstStyle/>
        <a:p>
          <a:endParaRPr lang="ru-RU"/>
        </a:p>
      </dgm:t>
    </dgm:pt>
    <dgm:pt modelId="{4FEF0712-B8A4-4300-A6E0-ADB9E72ECF19}" type="pres">
      <dgm:prSet presAssocID="{C42D6101-38CC-48FC-9847-77BD3290B56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33C54B-21EF-4946-AF38-B1FC56248789}" type="presOf" srcId="{C42D6101-38CC-48FC-9847-77BD3290B568}" destId="{BA2531D4-047D-4A21-ACD0-9B8AE74219FE}" srcOrd="0" destOrd="0" presId="urn:microsoft.com/office/officeart/2005/8/layout/chart3"/>
    <dgm:cxn modelId="{4DA98975-6C7A-4FB2-A814-DA45BCB909FD}" srcId="{C42D6101-38CC-48FC-9847-77BD3290B568}" destId="{FAE14FFA-EB71-4129-9E98-871ED8FCBAE6}" srcOrd="1" destOrd="0" parTransId="{E52D9C41-0652-40C3-B298-A7A48E319BC9}" sibTransId="{1CE9C497-A9CC-42EF-8DB0-B57F171A9194}"/>
    <dgm:cxn modelId="{E758D091-A28A-4096-8049-5D99D808E4B9}" srcId="{C42D6101-38CC-48FC-9847-77BD3290B568}" destId="{61FD4E55-02C9-467E-98EF-F6A29951E1D2}" srcOrd="2" destOrd="0" parTransId="{5EB46677-D1AE-4500-A312-AFA12DDB47D2}" sibTransId="{FFF43522-ABAE-47CE-A27D-C78E82A7BAC1}"/>
    <dgm:cxn modelId="{6606C13F-3398-41B3-8AFB-5379C72934D3}" type="presOf" srcId="{FAE14FFA-EB71-4129-9E98-871ED8FCBAE6}" destId="{CE969B45-6BAE-4476-97B7-71D8C7E40F3B}" srcOrd="0" destOrd="0" presId="urn:microsoft.com/office/officeart/2005/8/layout/chart3"/>
    <dgm:cxn modelId="{4D25912A-7C90-4BD8-98A2-409C4ADB3613}" type="presOf" srcId="{61FD4E55-02C9-467E-98EF-F6A29951E1D2}" destId="{E626D7C5-FEBC-438F-9DD1-81AE38173114}" srcOrd="0" destOrd="0" presId="urn:microsoft.com/office/officeart/2005/8/layout/chart3"/>
    <dgm:cxn modelId="{3844D1B6-5D26-44B8-8981-DA2F3D96D18A}" type="presOf" srcId="{3E289425-BADB-48FB-A312-47DB3D0CC978}" destId="{C218C86B-7AA2-4AD4-A02A-C04F9AF9829E}" srcOrd="1" destOrd="0" presId="urn:microsoft.com/office/officeart/2005/8/layout/chart3"/>
    <dgm:cxn modelId="{B49B76EC-6818-404F-870E-9699ADDC4257}" type="presOf" srcId="{FAE14FFA-EB71-4129-9E98-871ED8FCBAE6}" destId="{4BEF1026-1508-461F-97B4-585D82B7BBC8}" srcOrd="1" destOrd="0" presId="urn:microsoft.com/office/officeart/2005/8/layout/chart3"/>
    <dgm:cxn modelId="{A97C345A-D43A-4F2A-B3E2-6EBA05EE876C}" type="presOf" srcId="{61FD4E55-02C9-467E-98EF-F6A29951E1D2}" destId="{4FEF0712-B8A4-4300-A6E0-ADB9E72ECF19}" srcOrd="1" destOrd="0" presId="urn:microsoft.com/office/officeart/2005/8/layout/chart3"/>
    <dgm:cxn modelId="{078905FC-7D3D-4B51-99E1-67D500CAE704}" type="presOf" srcId="{3E289425-BADB-48FB-A312-47DB3D0CC978}" destId="{CF93E124-FE07-48A9-A9CE-27DE7E067B49}" srcOrd="0" destOrd="0" presId="urn:microsoft.com/office/officeart/2005/8/layout/chart3"/>
    <dgm:cxn modelId="{6353EBDC-0666-4185-BB8C-5536B795C5E7}" srcId="{C42D6101-38CC-48FC-9847-77BD3290B568}" destId="{3E289425-BADB-48FB-A312-47DB3D0CC978}" srcOrd="0" destOrd="0" parTransId="{2F59F41D-F09C-4AE1-BF61-E9BCCB530432}" sibTransId="{F1F7C011-AD71-4787-A165-F7731988685D}"/>
    <dgm:cxn modelId="{8042E3A5-E59D-4D63-9B7B-9E19FF13B2AF}" type="presParOf" srcId="{BA2531D4-047D-4A21-ACD0-9B8AE74219FE}" destId="{CF93E124-FE07-48A9-A9CE-27DE7E067B49}" srcOrd="0" destOrd="0" presId="urn:microsoft.com/office/officeart/2005/8/layout/chart3"/>
    <dgm:cxn modelId="{FABE345C-BCED-45FE-A05D-D9ACDC9891B6}" type="presParOf" srcId="{BA2531D4-047D-4A21-ACD0-9B8AE74219FE}" destId="{C218C86B-7AA2-4AD4-A02A-C04F9AF9829E}" srcOrd="1" destOrd="0" presId="urn:microsoft.com/office/officeart/2005/8/layout/chart3"/>
    <dgm:cxn modelId="{85DA1A55-ED9C-4391-BC89-1F326F7A8D32}" type="presParOf" srcId="{BA2531D4-047D-4A21-ACD0-9B8AE74219FE}" destId="{CE969B45-6BAE-4476-97B7-71D8C7E40F3B}" srcOrd="2" destOrd="0" presId="urn:microsoft.com/office/officeart/2005/8/layout/chart3"/>
    <dgm:cxn modelId="{11E4E663-78A5-4487-BB3D-C29D25DC6B4C}" type="presParOf" srcId="{BA2531D4-047D-4A21-ACD0-9B8AE74219FE}" destId="{4BEF1026-1508-461F-97B4-585D82B7BBC8}" srcOrd="3" destOrd="0" presId="urn:microsoft.com/office/officeart/2005/8/layout/chart3"/>
    <dgm:cxn modelId="{F1A43F2C-3A60-468E-A41A-A620D5F69354}" type="presParOf" srcId="{BA2531D4-047D-4A21-ACD0-9B8AE74219FE}" destId="{E626D7C5-FEBC-438F-9DD1-81AE38173114}" srcOrd="4" destOrd="0" presId="urn:microsoft.com/office/officeart/2005/8/layout/chart3"/>
    <dgm:cxn modelId="{2BA5BBE2-7918-4CC8-9E5D-D6F47E11AA2F}" type="presParOf" srcId="{BA2531D4-047D-4A21-ACD0-9B8AE74219FE}" destId="{4FEF0712-B8A4-4300-A6E0-ADB9E72ECF19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FB179D-BDBA-4FF3-8421-D36928664F0A}">
      <dsp:nvSpPr>
        <dsp:cNvPr id="0" name=""/>
        <dsp:cNvSpPr/>
      </dsp:nvSpPr>
      <dsp:spPr>
        <a:xfrm>
          <a:off x="249885" y="1153120"/>
          <a:ext cx="3592383" cy="831028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effectLst/>
            </a:rPr>
            <a:t>Индивидуальная работа</a:t>
          </a:r>
          <a:endParaRPr lang="ru-RU" sz="2400" kern="1200" dirty="0">
            <a:solidFill>
              <a:schemeClr val="tx1"/>
            </a:solidFill>
            <a:effectLst/>
          </a:endParaRPr>
        </a:p>
      </dsp:txBody>
      <dsp:txXfrm>
        <a:off x="249885" y="1153120"/>
        <a:ext cx="3592383" cy="831028"/>
      </dsp:txXfrm>
    </dsp:sp>
    <dsp:sp modelId="{B99E19EC-84D9-44D8-A4FC-F4293E1D5BC8}">
      <dsp:nvSpPr>
        <dsp:cNvPr id="0" name=""/>
        <dsp:cNvSpPr/>
      </dsp:nvSpPr>
      <dsp:spPr>
        <a:xfrm>
          <a:off x="257267" y="2377764"/>
          <a:ext cx="3613255" cy="2854838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Профилактическая беседа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Консультация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Репетиторство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Наставничество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</dsp:txBody>
      <dsp:txXfrm>
        <a:off x="257267" y="2377764"/>
        <a:ext cx="3613255" cy="2854838"/>
      </dsp:txXfrm>
    </dsp:sp>
    <dsp:sp modelId="{C273A106-6AB0-41C3-BC84-D4971A2F62F7}">
      <dsp:nvSpPr>
        <dsp:cNvPr id="0" name=""/>
        <dsp:cNvSpPr/>
      </dsp:nvSpPr>
      <dsp:spPr>
        <a:xfrm>
          <a:off x="4165349" y="1165946"/>
          <a:ext cx="3592383" cy="83102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effectLst/>
            </a:rPr>
            <a:t>Групповая работа</a:t>
          </a:r>
          <a:endParaRPr lang="ru-RU" sz="2400" kern="1200" dirty="0">
            <a:solidFill>
              <a:schemeClr val="tx1"/>
            </a:solidFill>
            <a:effectLst/>
          </a:endParaRPr>
        </a:p>
      </dsp:txBody>
      <dsp:txXfrm>
        <a:off x="4165349" y="1165946"/>
        <a:ext cx="3592383" cy="831028"/>
      </dsp:txXfrm>
    </dsp:sp>
    <dsp:sp modelId="{D853EDDB-473E-4B7B-8BA0-BB9D54AABCE4}">
      <dsp:nvSpPr>
        <dsp:cNvPr id="0" name=""/>
        <dsp:cNvSpPr/>
      </dsp:nvSpPr>
      <dsp:spPr>
        <a:xfrm>
          <a:off x="4105931" y="2337927"/>
          <a:ext cx="3592383" cy="3501365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Семинар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Тренинг/</a:t>
          </a:r>
          <a:r>
            <a:rPr lang="ru-RU" sz="2400" kern="1200" dirty="0" err="1" smtClean="0"/>
            <a:t>тренинговое</a:t>
          </a:r>
          <a:r>
            <a:rPr lang="ru-RU" sz="2400" kern="1200" dirty="0" smtClean="0"/>
            <a:t> занятие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Кинолекторий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Театральное представление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Мастер-класс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Тренировка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другое</a:t>
          </a:r>
          <a:endParaRPr lang="ru-RU" sz="2400" kern="1200" dirty="0"/>
        </a:p>
      </dsp:txBody>
      <dsp:txXfrm>
        <a:off x="4105931" y="2337927"/>
        <a:ext cx="3592383" cy="3501365"/>
      </dsp:txXfrm>
    </dsp:sp>
    <dsp:sp modelId="{FA9FC80B-0B2E-4626-AA07-867309E11483}">
      <dsp:nvSpPr>
        <dsp:cNvPr id="0" name=""/>
        <dsp:cNvSpPr/>
      </dsp:nvSpPr>
      <dsp:spPr>
        <a:xfrm>
          <a:off x="8216928" y="1165946"/>
          <a:ext cx="3592383" cy="831028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Массовые мероприятия</a:t>
          </a:r>
          <a:endParaRPr lang="ru-RU" sz="2400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216928" y="1165946"/>
        <a:ext cx="3592383" cy="831028"/>
      </dsp:txXfrm>
    </dsp:sp>
    <dsp:sp modelId="{53788ACC-CBC4-4D36-85C9-2CDD9E3D7F6C}">
      <dsp:nvSpPr>
        <dsp:cNvPr id="0" name=""/>
        <dsp:cNvSpPr/>
      </dsp:nvSpPr>
      <dsp:spPr>
        <a:xfrm>
          <a:off x="8173335" y="2353333"/>
          <a:ext cx="3592383" cy="3501365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Уличная акция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Фестиваль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Станционная игра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Спортивный турнир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Конкурс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Выставка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другое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</dsp:txBody>
      <dsp:txXfrm>
        <a:off x="8173335" y="2353333"/>
        <a:ext cx="3592383" cy="35013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52E66-DEE5-4081-84FB-AE553D5796C3}">
      <dsp:nvSpPr>
        <dsp:cNvPr id="0" name=""/>
        <dsp:cNvSpPr/>
      </dsp:nvSpPr>
      <dsp:spPr>
        <a:xfrm>
          <a:off x="3870794" y="3050274"/>
          <a:ext cx="3728113" cy="3728113"/>
        </a:xfrm>
        <a:prstGeom prst="gear9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Массовые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акции</a:t>
          </a:r>
          <a:endParaRPr lang="ru-RU" sz="3200" kern="1200" dirty="0"/>
        </a:p>
      </dsp:txBody>
      <dsp:txXfrm>
        <a:off x="4620311" y="3923567"/>
        <a:ext cx="2229079" cy="1916327"/>
      </dsp:txXfrm>
    </dsp:sp>
    <dsp:sp modelId="{F43D3DF4-E26D-40CD-A501-CCC69F4E5712}">
      <dsp:nvSpPr>
        <dsp:cNvPr id="0" name=""/>
        <dsp:cNvSpPr/>
      </dsp:nvSpPr>
      <dsp:spPr>
        <a:xfrm rot="1755749">
          <a:off x="1440162" y="2025870"/>
          <a:ext cx="2931083" cy="2973434"/>
        </a:xfrm>
        <a:prstGeom prst="gear6">
          <a:avLst/>
        </a:prstGeom>
        <a:solidFill>
          <a:schemeClr val="bg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Тренинги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Семинары</a:t>
          </a:r>
          <a:endParaRPr lang="ru-RU" sz="2000" kern="1200" dirty="0"/>
        </a:p>
      </dsp:txBody>
      <dsp:txXfrm>
        <a:off x="2178071" y="2774487"/>
        <a:ext cx="1455265" cy="1476200"/>
      </dsp:txXfrm>
    </dsp:sp>
    <dsp:sp modelId="{EBB2F16F-076D-4185-9414-25FC0353CEAB}">
      <dsp:nvSpPr>
        <dsp:cNvPr id="0" name=""/>
        <dsp:cNvSpPr/>
      </dsp:nvSpPr>
      <dsp:spPr>
        <a:xfrm rot="251850">
          <a:off x="3694069" y="813737"/>
          <a:ext cx="2656574" cy="2656574"/>
        </a:xfrm>
        <a:prstGeom prst="gear6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Добровольцы</a:t>
          </a:r>
          <a:endParaRPr lang="ru-RU" sz="1700" kern="1200" dirty="0"/>
        </a:p>
      </dsp:txBody>
      <dsp:txXfrm rot="900000">
        <a:off x="4276733" y="1396402"/>
        <a:ext cx="1491245" cy="1491245"/>
      </dsp:txXfrm>
    </dsp:sp>
    <dsp:sp modelId="{FFF0BE92-2F1F-4EB5-BCC4-8FC75A648F4E}">
      <dsp:nvSpPr>
        <dsp:cNvPr id="0" name=""/>
        <dsp:cNvSpPr/>
      </dsp:nvSpPr>
      <dsp:spPr>
        <a:xfrm rot="1274198">
          <a:off x="3443360" y="2470903"/>
          <a:ext cx="4771985" cy="4771985"/>
        </a:xfrm>
        <a:prstGeom prst="circularArrow">
          <a:avLst>
            <a:gd name="adj1" fmla="val 4687"/>
            <a:gd name="adj2" fmla="val 299029"/>
            <a:gd name="adj3" fmla="val 2555953"/>
            <a:gd name="adj4" fmla="val 1577808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197FB-C3C1-4F2F-B520-BA9DF6788DC3}">
      <dsp:nvSpPr>
        <dsp:cNvPr id="0" name=""/>
        <dsp:cNvSpPr/>
      </dsp:nvSpPr>
      <dsp:spPr>
        <a:xfrm rot="2021955">
          <a:off x="1051495" y="1558074"/>
          <a:ext cx="3467145" cy="346714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79E10-F11F-42BF-81AD-099194C9A10C}">
      <dsp:nvSpPr>
        <dsp:cNvPr id="0" name=""/>
        <dsp:cNvSpPr/>
      </dsp:nvSpPr>
      <dsp:spPr>
        <a:xfrm rot="263959">
          <a:off x="3312365" y="-182791"/>
          <a:ext cx="3738280" cy="373828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3E124-FE07-48A9-A9CE-27DE7E067B49}">
      <dsp:nvSpPr>
        <dsp:cNvPr id="0" name=""/>
        <dsp:cNvSpPr/>
      </dsp:nvSpPr>
      <dsp:spPr>
        <a:xfrm>
          <a:off x="2788060" y="657709"/>
          <a:ext cx="6001636" cy="6117252"/>
        </a:xfrm>
        <a:prstGeom prst="pie">
          <a:avLst>
            <a:gd name="adj1" fmla="val 16200000"/>
            <a:gd name="adj2" fmla="val 1800000"/>
          </a:avLst>
        </a:prstGeom>
        <a:solidFill>
          <a:schemeClr val="bg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Специфическая</a:t>
          </a:r>
          <a:endParaRPr lang="ru-RU" sz="1800" b="1" kern="1200" dirty="0"/>
        </a:p>
      </dsp:txBody>
      <dsp:txXfrm>
        <a:off x="6051093" y="1786488"/>
        <a:ext cx="2036269" cy="2039084"/>
      </dsp:txXfrm>
    </dsp:sp>
    <dsp:sp modelId="{CE969B45-6BAE-4476-97B7-71D8C7E40F3B}">
      <dsp:nvSpPr>
        <dsp:cNvPr id="0" name=""/>
        <dsp:cNvSpPr/>
      </dsp:nvSpPr>
      <dsp:spPr>
        <a:xfrm>
          <a:off x="2716074" y="657721"/>
          <a:ext cx="6117252" cy="6117252"/>
        </a:xfrm>
        <a:prstGeom prst="pie">
          <a:avLst>
            <a:gd name="adj1" fmla="val 1800000"/>
            <a:gd name="adj2" fmla="val 9000000"/>
          </a:avLst>
        </a:prstGeom>
        <a:solidFill>
          <a:schemeClr val="tx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Досуговая</a:t>
          </a:r>
          <a:endParaRPr lang="ru-RU" sz="2400" b="1" kern="1200" dirty="0"/>
        </a:p>
      </dsp:txBody>
      <dsp:txXfrm>
        <a:off x="4391036" y="4517416"/>
        <a:ext cx="2767328" cy="1893435"/>
      </dsp:txXfrm>
    </dsp:sp>
    <dsp:sp modelId="{E626D7C5-FEBC-438F-9DD1-81AE38173114}">
      <dsp:nvSpPr>
        <dsp:cNvPr id="0" name=""/>
        <dsp:cNvSpPr/>
      </dsp:nvSpPr>
      <dsp:spPr>
        <a:xfrm>
          <a:off x="2716074" y="657721"/>
          <a:ext cx="6117252" cy="6117252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Общая</a:t>
          </a:r>
          <a:endParaRPr lang="ru-RU" sz="2400" b="1" kern="1200" dirty="0"/>
        </a:p>
      </dsp:txBody>
      <dsp:txXfrm>
        <a:off x="3371494" y="1859324"/>
        <a:ext cx="2075496" cy="2039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hape 49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3555" name="Shape 50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venir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86183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1pPr>
    <a:lvl2pPr marL="742950" indent="-285750"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2pPr>
    <a:lvl3pPr marL="1143000" indent="-228600"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3pPr>
    <a:lvl4pPr marL="1600200" indent="-228600"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4pPr>
    <a:lvl5pPr marL="2057400" indent="-228600"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atherBookTypeEmbellishGld.pd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3100" y="4775200"/>
            <a:ext cx="1957388" cy="304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825500" y="1879600"/>
            <a:ext cx="11836400" cy="2603500"/>
          </a:xfrm>
          <a:prstGeom prst="rect">
            <a:avLst/>
          </a:prstGeom>
          <a:effectLst>
            <a:outerShdw blurRad="25400" dist="38100" dir="2700000" rotWithShape="0">
              <a:srgbClr val="6D625D">
                <a:alpha val="90000"/>
              </a:srgbClr>
            </a:outerShdw>
          </a:effectLst>
        </p:spPr>
        <p:txBody>
          <a:bodyPr anchor="b"/>
          <a:lstStyle>
            <a:lvl1pPr>
              <a:defRPr sz="8000">
                <a:solidFill>
                  <a:srgbClr val="BEA56D"/>
                </a:solidFill>
                <a:effectLst>
                  <a:outerShdw blurRad="38100" dist="25400" dir="159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lvl="0"/>
            <a:r>
              <a:rPr/>
              <a:t>Текст заголовка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825500" y="5346700"/>
            <a:ext cx="11836400" cy="1854200"/>
          </a:xfrm>
          <a:prstGeom prst="rect">
            <a:avLst/>
          </a:prstGeom>
          <a:effectLst>
            <a:outerShdw blurRad="25400" dist="38100" dir="2700000" rotWithShape="0">
              <a:srgbClr val="6D625D">
                <a:alpha val="90000"/>
              </a:srgbClr>
            </a:outerShdw>
          </a:effectLst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</a:defRPr>
            </a:lvl5pPr>
          </a:lstStyle>
          <a:p>
            <a:pPr lvl="0"/>
            <a:r>
              <a:rPr/>
              <a:t>Уровень текста 1</a:t>
            </a:r>
          </a:p>
          <a:p>
            <a:pPr lvl="1"/>
            <a:r>
              <a:rPr/>
              <a:t>Уровень текста 2</a:t>
            </a:r>
          </a:p>
          <a:p>
            <a:pPr lvl="2"/>
            <a:r>
              <a:rPr/>
              <a:t>Уровень текста 3</a:t>
            </a:r>
          </a:p>
          <a:p>
            <a:pPr lvl="3"/>
            <a:r>
              <a:rPr/>
              <a:t>Уровень текста 4</a:t>
            </a:r>
          </a:p>
          <a:p>
            <a:pPr lvl="4"/>
            <a:r>
              <a:rPr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/>
          </p:cNvSpPr>
          <p:nvPr>
            <p:ph type="sldNum" sz="quarter" idx="10"/>
          </p:nvPr>
        </p:nvSpPr>
        <p:spPr bwMode="auto">
          <a:xfrm>
            <a:off x="9320213" y="8882063"/>
            <a:ext cx="3033712" cy="404812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800">
                <a:solidFill>
                  <a:srgbClr val="FFFFFF"/>
                </a:solidFill>
                <a:sym typeface="Arial" charset="0"/>
              </a:defRPr>
            </a:lvl1pPr>
          </a:lstStyle>
          <a:p>
            <a:fld id="{770EE45D-9ABA-4F30-BAEF-314F59A613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4"/>
          <p:cNvSpPr>
            <a:spLocks noGrp="1"/>
          </p:cNvSpPr>
          <p:nvPr>
            <p:ph type="sldNum" sz="quarter" idx="10"/>
          </p:nvPr>
        </p:nvSpPr>
        <p:spPr bwMode="auto">
          <a:xfrm>
            <a:off x="9320213" y="8882063"/>
            <a:ext cx="3033712" cy="404812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800">
                <a:solidFill>
                  <a:srgbClr val="FFFFFF"/>
                </a:solidFill>
                <a:sym typeface="Arial" charset="0"/>
              </a:defRPr>
            </a:lvl1pPr>
          </a:lstStyle>
          <a:p>
            <a:fld id="{FCD050C9-6AF1-4FC6-9312-B95B577A92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6"/>
          <p:cNvSpPr>
            <a:spLocks noGrp="1"/>
          </p:cNvSpPr>
          <p:nvPr>
            <p:ph type="sldNum" sz="quarter" idx="10"/>
          </p:nvPr>
        </p:nvSpPr>
        <p:spPr bwMode="auto">
          <a:xfrm>
            <a:off x="9320213" y="8882063"/>
            <a:ext cx="3033712" cy="404812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800">
                <a:solidFill>
                  <a:srgbClr val="FFFFFF"/>
                </a:solidFill>
                <a:sym typeface="Arial" charset="0"/>
              </a:defRPr>
            </a:lvl1pPr>
          </a:lstStyle>
          <a:p>
            <a:fld id="{1496AB6C-FAA2-42E5-996E-50F89E1DF5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"/>
          <p:cNvSpPr>
            <a:spLocks noGrp="1"/>
          </p:cNvSpPr>
          <p:nvPr>
            <p:ph type="sldNum" sz="quarter" idx="10"/>
          </p:nvPr>
        </p:nvSpPr>
        <p:spPr bwMode="auto">
          <a:xfrm>
            <a:off x="9320213" y="8882063"/>
            <a:ext cx="3033712" cy="404812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800">
                <a:solidFill>
                  <a:srgbClr val="FFFFFF"/>
                </a:solidFill>
                <a:sym typeface="Arial" charset="0"/>
              </a:defRPr>
            </a:lvl1pPr>
          </a:lstStyle>
          <a:p>
            <a:fld id="{66DFB16A-00B1-49BE-BDF8-2662FC38BF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0"/>
          <p:cNvSpPr>
            <a:spLocks noGrp="1"/>
          </p:cNvSpPr>
          <p:nvPr>
            <p:ph type="sldNum" sz="quarter" idx="10"/>
          </p:nvPr>
        </p:nvSpPr>
        <p:spPr bwMode="auto">
          <a:xfrm>
            <a:off x="9320213" y="8882063"/>
            <a:ext cx="3033712" cy="404812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800">
                <a:solidFill>
                  <a:srgbClr val="FFFFFF"/>
                </a:solidFill>
                <a:sym typeface="Arial" charset="0"/>
              </a:defRPr>
            </a:lvl1pPr>
          </a:lstStyle>
          <a:p>
            <a:fld id="{E48C2CC0-3752-4D1C-BE0C-225911705AC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2"/>
          <p:cNvSpPr>
            <a:spLocks noGrp="1"/>
          </p:cNvSpPr>
          <p:nvPr>
            <p:ph type="sldNum" sz="quarter" idx="10"/>
          </p:nvPr>
        </p:nvSpPr>
        <p:spPr bwMode="auto">
          <a:xfrm>
            <a:off x="9212263" y="8372475"/>
            <a:ext cx="2492375" cy="374650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600">
                <a:solidFill>
                  <a:srgbClr val="79551B"/>
                </a:solidFill>
                <a:latin typeface="Palatino Linotype" pitchFamily="18" charset="0"/>
                <a:cs typeface="Baskerville"/>
                <a:sym typeface="Palatino Linotype" pitchFamily="18" charset="0"/>
              </a:defRPr>
            </a:lvl1pPr>
          </a:lstStyle>
          <a:p>
            <a:fld id="{DABDFC66-41DC-4F5E-8501-6C2C2CB534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4"/>
          <p:cNvSpPr>
            <a:spLocks noGrp="1"/>
          </p:cNvSpPr>
          <p:nvPr>
            <p:ph type="sldNum" sz="quarter" idx="10"/>
          </p:nvPr>
        </p:nvSpPr>
        <p:spPr bwMode="auto">
          <a:xfrm>
            <a:off x="9212263" y="8372475"/>
            <a:ext cx="2492375" cy="374650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600">
                <a:solidFill>
                  <a:srgbClr val="79551B"/>
                </a:solidFill>
                <a:latin typeface="Palatino Linotype" pitchFamily="18" charset="0"/>
                <a:cs typeface="Baskerville"/>
                <a:sym typeface="Palatino Linotype" pitchFamily="18" charset="0"/>
              </a:defRPr>
            </a:lvl1pPr>
          </a:lstStyle>
          <a:p>
            <a:fld id="{7B63040B-4D9E-43AA-BAD5-18BD0F0985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6"/>
          <p:cNvSpPr>
            <a:spLocks noGrp="1"/>
          </p:cNvSpPr>
          <p:nvPr>
            <p:ph type="sldNum" sz="quarter" idx="10"/>
          </p:nvPr>
        </p:nvSpPr>
        <p:spPr bwMode="auto">
          <a:xfrm>
            <a:off x="9212263" y="8372475"/>
            <a:ext cx="2492375" cy="374650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600">
                <a:solidFill>
                  <a:srgbClr val="79551B"/>
                </a:solidFill>
                <a:latin typeface="Palatino Linotype" pitchFamily="18" charset="0"/>
                <a:cs typeface="Baskerville"/>
                <a:sym typeface="Palatino Linotype" pitchFamily="18" charset="0"/>
              </a:defRPr>
            </a:lvl1pPr>
          </a:lstStyle>
          <a:p>
            <a:fld id="{F01AD278-8347-4D2D-81E7-28F2E25D30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762000" y="3606800"/>
            <a:ext cx="11480800" cy="2540000"/>
          </a:xfrm>
          <a:prstGeom prst="rect">
            <a:avLst/>
          </a:prstGeom>
        </p:spPr>
        <p:txBody>
          <a:bodyPr/>
          <a:lstStyle/>
          <a:p>
            <a:pPr lvl="0"/>
            <a:r>
              <a:rPr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66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"/>
          <p:cNvSpPr>
            <a:spLocks noGrp="1"/>
          </p:cNvSpPr>
          <p:nvPr>
            <p:ph type="sldNum" sz="quarter" idx="10"/>
          </p:nvPr>
        </p:nvSpPr>
        <p:spPr bwMode="auto">
          <a:xfrm>
            <a:off x="9320213" y="8882063"/>
            <a:ext cx="3033712" cy="404812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800">
                <a:solidFill>
                  <a:srgbClr val="FFFFFF"/>
                </a:solidFill>
                <a:sym typeface="Arial" charset="0"/>
              </a:defRPr>
            </a:lvl1pPr>
          </a:lstStyle>
          <a:p>
            <a:fld id="{323C9FF6-BC66-41B4-B605-147D9222D6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650240" y="8886613"/>
            <a:ext cx="3034453" cy="65024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4443307" y="8886613"/>
            <a:ext cx="4118187" cy="65024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20107" y="8886613"/>
            <a:ext cx="3034453" cy="65024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C1BCC-2CEF-4FEF-A902-8BF56FB3C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10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atherBookTypeEmbellishGry.p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7163" y="5083175"/>
            <a:ext cx="1955800" cy="304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431800" y="1600200"/>
            <a:ext cx="6477000" cy="3175000"/>
          </a:xfrm>
          <a:prstGeom prst="rect">
            <a:avLst/>
          </a:prstGeom>
        </p:spPr>
        <p:txBody>
          <a:bodyPr anchor="b"/>
          <a:lstStyle/>
          <a:p>
            <a:pPr lvl="0"/>
            <a:r>
              <a:rPr/>
              <a:t>Текст заголовка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431800" y="5715000"/>
            <a:ext cx="6464300" cy="2679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 i="1"/>
            </a:lvl1pPr>
            <a:lvl2pPr marL="0" indent="228600" algn="ctr">
              <a:spcBef>
                <a:spcPts val="0"/>
              </a:spcBef>
              <a:buSzTx/>
              <a:buNone/>
              <a:defRPr sz="3600" i="1"/>
            </a:lvl2pPr>
            <a:lvl3pPr marL="0" indent="457200" algn="ctr">
              <a:spcBef>
                <a:spcPts val="0"/>
              </a:spcBef>
              <a:buSzTx/>
              <a:buNone/>
              <a:defRPr sz="3600" i="1"/>
            </a:lvl3pPr>
            <a:lvl4pPr marL="0" indent="685800" algn="ctr">
              <a:spcBef>
                <a:spcPts val="0"/>
              </a:spcBef>
              <a:buSzTx/>
              <a:buNone/>
              <a:defRPr sz="3600" i="1"/>
            </a:lvl4pPr>
            <a:lvl5pPr marL="0" indent="914400" algn="ctr">
              <a:spcBef>
                <a:spcPts val="0"/>
              </a:spcBef>
              <a:buSzTx/>
              <a:buNone/>
              <a:defRPr sz="3600" i="1"/>
            </a:lvl5pPr>
          </a:lstStyle>
          <a:p>
            <a:pPr lvl="0"/>
            <a:r>
              <a:rPr/>
              <a:t>Уровень текста 1</a:t>
            </a:r>
          </a:p>
          <a:p>
            <a:pPr lvl="1"/>
            <a:r>
              <a:rPr/>
              <a:t>Уровень текста 2</a:t>
            </a:r>
          </a:p>
          <a:p>
            <a:pPr lvl="2"/>
            <a:r>
              <a:rPr/>
              <a:t>Уровень текста 3</a:t>
            </a:r>
          </a:p>
          <a:p>
            <a:pPr lvl="3"/>
            <a:r>
              <a:rPr/>
              <a:t>Уровень текста 4</a:t>
            </a:r>
          </a:p>
          <a:p>
            <a:pPr lvl="4"/>
            <a:r>
              <a:rPr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Текст заголовка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Уровень текста 1</a:t>
            </a:r>
          </a:p>
          <a:p>
            <a:pPr lvl="1"/>
            <a:r>
              <a:rPr/>
              <a:t>Уровень текста 2</a:t>
            </a:r>
          </a:p>
          <a:p>
            <a:pPr lvl="2"/>
            <a:r>
              <a:rPr/>
              <a:t>Уровень текста 3</a:t>
            </a:r>
          </a:p>
          <a:p>
            <a:pPr lvl="3"/>
            <a:r>
              <a:rPr/>
              <a:t>Уровень текста 4</a:t>
            </a:r>
          </a:p>
          <a:p>
            <a:pPr lvl="4"/>
            <a:r>
              <a:rPr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Текст заголовка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762000" y="2362200"/>
            <a:ext cx="5334000" cy="6413500"/>
          </a:xfrm>
          <a:prstGeom prst="rect">
            <a:avLst/>
          </a:prstGeom>
        </p:spPr>
        <p:txBody>
          <a:bodyPr/>
          <a:lstStyle>
            <a:lvl1pPr marL="406400" indent="-406400">
              <a:spcBef>
                <a:spcPts val="4000"/>
              </a:spcBef>
              <a:buBlip>
                <a:blip r:embed="rId2"/>
              </a:buBlip>
              <a:defRPr sz="3200"/>
            </a:lvl1pPr>
            <a:lvl2pPr marL="812800" indent="-406400">
              <a:spcBef>
                <a:spcPts val="4000"/>
              </a:spcBef>
              <a:buBlip>
                <a:blip r:embed="rId2"/>
              </a:buBlip>
              <a:defRPr sz="3200"/>
            </a:lvl2pPr>
            <a:lvl3pPr marL="1219200" indent="-406400">
              <a:spcBef>
                <a:spcPts val="4000"/>
              </a:spcBef>
              <a:buBlip>
                <a:blip r:embed="rId2"/>
              </a:buBlip>
              <a:defRPr sz="3200"/>
            </a:lvl3pPr>
            <a:lvl4pPr marL="1625600" indent="-406400">
              <a:spcBef>
                <a:spcPts val="4000"/>
              </a:spcBef>
              <a:buBlip>
                <a:blip r:embed="rId2"/>
              </a:buBlip>
              <a:defRPr sz="3200"/>
            </a:lvl4pPr>
            <a:lvl5pPr marL="2032000" indent="-406400">
              <a:spcBef>
                <a:spcPts val="4000"/>
              </a:spcBef>
              <a:buBlip>
                <a:blip r:embed="rId2"/>
              </a:buBlip>
              <a:defRPr sz="3200"/>
            </a:lvl5pPr>
          </a:lstStyle>
          <a:p>
            <a:pPr lvl="0"/>
            <a:r>
              <a:rPr/>
              <a:t>Уровень текста 1</a:t>
            </a:r>
          </a:p>
          <a:p>
            <a:pPr lvl="1"/>
            <a:r>
              <a:rPr/>
              <a:t>Уровень текста 2</a:t>
            </a:r>
          </a:p>
          <a:p>
            <a:pPr lvl="2"/>
            <a:r>
              <a:rPr/>
              <a:t>Уровень текста 3</a:t>
            </a:r>
          </a:p>
          <a:p>
            <a:pPr lvl="3"/>
            <a:r>
              <a:rPr/>
              <a:t>Уровень текста 4</a:t>
            </a:r>
          </a:p>
          <a:p>
            <a:pPr lvl="4"/>
            <a:r>
              <a:rPr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762000" y="723900"/>
            <a:ext cx="11480800" cy="82931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Уровень текста 1</a:t>
            </a:r>
          </a:p>
          <a:p>
            <a:pPr lvl="1"/>
            <a:r>
              <a:rPr/>
              <a:t>Уровень текста 2</a:t>
            </a:r>
          </a:p>
          <a:p>
            <a:pPr lvl="2"/>
            <a:r>
              <a:rPr/>
              <a:t>Уровень текста 3</a:t>
            </a:r>
          </a:p>
          <a:p>
            <a:pPr lvl="3"/>
            <a:r>
              <a:rPr/>
              <a:t>Уровень текста 4</a:t>
            </a:r>
          </a:p>
          <a:p>
            <a:pPr lvl="4"/>
            <a:r>
              <a:rPr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62000" y="381000"/>
            <a:ext cx="11480800" cy="152400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0" tIns="0" rIns="0" bIns="0" anchor="ctr">
            <a:normAutofit/>
          </a:bodyPr>
          <a:lstStyle/>
          <a:p>
            <a:pPr lvl="0"/>
            <a:r>
              <a:rPr/>
              <a:t>Текст заголовка</a:t>
            </a:r>
          </a:p>
        </p:txBody>
      </p:sp>
      <p:sp>
        <p:nvSpPr>
          <p:cNvPr id="1027" name="Shape 3"/>
          <p:cNvSpPr>
            <a:spLocks noGrp="1"/>
          </p:cNvSpPr>
          <p:nvPr>
            <p:ph type="body" idx="1"/>
          </p:nvPr>
        </p:nvSpPr>
        <p:spPr bwMode="auto">
          <a:xfrm>
            <a:off x="762000" y="2768600"/>
            <a:ext cx="11480800" cy="5715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Baskerville"/>
              </a:rPr>
              <a:t>Уровень текста 1</a:t>
            </a:r>
          </a:p>
          <a:p>
            <a:pPr lvl="1"/>
            <a:r>
              <a:rPr lang="ru-RU" smtClean="0">
                <a:sym typeface="Baskerville"/>
              </a:rPr>
              <a:t>Уровень текста 2</a:t>
            </a:r>
          </a:p>
          <a:p>
            <a:pPr lvl="2"/>
            <a:r>
              <a:rPr lang="ru-RU" smtClean="0">
                <a:sym typeface="Baskerville"/>
              </a:rPr>
              <a:t>Уровень текста 3</a:t>
            </a:r>
          </a:p>
          <a:p>
            <a:pPr lvl="3"/>
            <a:r>
              <a:rPr lang="ru-RU" smtClean="0">
                <a:sym typeface="Baskerville"/>
              </a:rPr>
              <a:t>Уровень текста 4</a:t>
            </a:r>
          </a:p>
          <a:p>
            <a:pPr lvl="4"/>
            <a:r>
              <a:rPr lang="ru-RU" smtClean="0">
                <a:sym typeface="Baskerville"/>
              </a:rP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71" r:id="rId3"/>
    <p:sldLayoutId id="2147483667" r:id="rId4"/>
    <p:sldLayoutId id="2147483666" r:id="rId5"/>
    <p:sldLayoutId id="2147483665" r:id="rId6"/>
    <p:sldLayoutId id="2147483664" r:id="rId7"/>
    <p:sldLayoutId id="2147483663" r:id="rId8"/>
    <p:sldLayoutId id="2147483662" r:id="rId9"/>
    <p:sldLayoutId id="2147483661" r:id="rId10"/>
    <p:sldLayoutId id="2147483660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ransition spd="med"/>
  <p:txStyles>
    <p:titleStyle>
      <a:lvl1pPr algn="ctr" defTabSz="584200" rtl="0" eaLnBrk="0" fontAlgn="base" hangingPunct="0">
        <a:spcBef>
          <a:spcPct val="0"/>
        </a:spcBef>
        <a:spcAft>
          <a:spcPct val="0"/>
        </a:spcAft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1pPr>
      <a:lvl2pPr algn="ctr" defTabSz="584200" rtl="0" eaLnBrk="0" fontAlgn="base" hangingPunct="0">
        <a:spcBef>
          <a:spcPct val="0"/>
        </a:spcBef>
        <a:spcAft>
          <a:spcPct val="0"/>
        </a:spcAft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2pPr>
      <a:lvl3pPr algn="ctr" defTabSz="584200" rtl="0" eaLnBrk="0" fontAlgn="base" hangingPunct="0">
        <a:spcBef>
          <a:spcPct val="0"/>
        </a:spcBef>
        <a:spcAft>
          <a:spcPct val="0"/>
        </a:spcAft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3pPr>
      <a:lvl4pPr algn="ctr" defTabSz="584200" rtl="0" eaLnBrk="0" fontAlgn="base" hangingPunct="0">
        <a:spcBef>
          <a:spcPct val="0"/>
        </a:spcBef>
        <a:spcAft>
          <a:spcPct val="0"/>
        </a:spcAft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4pPr>
      <a:lvl5pPr algn="ctr" defTabSz="584200" rtl="0" eaLnBrk="0" fontAlgn="base" hangingPunct="0">
        <a:spcBef>
          <a:spcPct val="0"/>
        </a:spcBef>
        <a:spcAft>
          <a:spcPct val="0"/>
        </a:spcAft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5pPr>
      <a:lvl6pPr indent="1143000" algn="ctr" defTabSz="584200"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6pPr>
      <a:lvl7pPr indent="1371600" algn="ctr" defTabSz="584200"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7pPr>
      <a:lvl8pPr indent="1600200" algn="ctr" defTabSz="584200"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8pPr>
      <a:lvl9pPr indent="1828800" algn="ctr" defTabSz="584200">
        <a:defRPr sz="6800">
          <a:solidFill>
            <a:srgbClr val="6C6963"/>
          </a:solidFill>
          <a:effectLst>
            <a:outerShdw blurRad="25400" dist="25400" dir="15900000" rotWithShape="0">
              <a:srgbClr val="595650">
                <a:alpha val="33000"/>
              </a:srgbClr>
            </a:outerShdw>
          </a:effectLst>
          <a:latin typeface="+mn-lt"/>
          <a:ea typeface="+mn-ea"/>
          <a:cs typeface="+mn-cs"/>
          <a:sym typeface="Baskerville"/>
        </a:defRPr>
      </a:lvl9pPr>
    </p:titleStyle>
    <p:bodyStyle>
      <a:lvl1pPr marL="533400" indent="-533400" algn="l" defTabSz="584200" rtl="0" eaLnBrk="0" fontAlgn="base" hangingPunct="0">
        <a:spcBef>
          <a:spcPts val="4200"/>
        </a:spcBef>
        <a:spcAft>
          <a:spcPct val="0"/>
        </a:spcAft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1pPr>
      <a:lvl2pPr marL="1066800" indent="-533400" algn="l" defTabSz="584200" rtl="0" eaLnBrk="0" fontAlgn="base" hangingPunct="0">
        <a:spcBef>
          <a:spcPts val="4200"/>
        </a:spcBef>
        <a:spcAft>
          <a:spcPct val="0"/>
        </a:spcAft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2pPr>
      <a:lvl3pPr marL="1600200" indent="-533400" algn="l" defTabSz="584200" rtl="0" eaLnBrk="0" fontAlgn="base" hangingPunct="0">
        <a:spcBef>
          <a:spcPts val="4200"/>
        </a:spcBef>
        <a:spcAft>
          <a:spcPct val="0"/>
        </a:spcAft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3pPr>
      <a:lvl4pPr marL="2133600" indent="-533400" algn="l" defTabSz="584200" rtl="0" eaLnBrk="0" fontAlgn="base" hangingPunct="0">
        <a:spcBef>
          <a:spcPts val="4200"/>
        </a:spcBef>
        <a:spcAft>
          <a:spcPct val="0"/>
        </a:spcAft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4pPr>
      <a:lvl5pPr marL="2667000" indent="-533400" algn="l" defTabSz="584200" rtl="0" eaLnBrk="0" fontAlgn="base" hangingPunct="0">
        <a:spcBef>
          <a:spcPts val="4200"/>
        </a:spcBef>
        <a:spcAft>
          <a:spcPct val="0"/>
        </a:spcAft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5pPr>
      <a:lvl6pPr marL="3200400" indent="-533400" defTabSz="584200">
        <a:spcBef>
          <a:spcPts val="4200"/>
        </a:spcBef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6pPr>
      <a:lvl7pPr marL="3733800" indent="-533400" defTabSz="584200">
        <a:spcBef>
          <a:spcPts val="4200"/>
        </a:spcBef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7pPr>
      <a:lvl8pPr marL="4267200" indent="-533400" defTabSz="584200">
        <a:spcBef>
          <a:spcPts val="4200"/>
        </a:spcBef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8pPr>
      <a:lvl9pPr marL="4800600" indent="-533400" defTabSz="584200">
        <a:spcBef>
          <a:spcPts val="4200"/>
        </a:spcBef>
        <a:buSzPct val="30000"/>
        <a:buBlip>
          <a:blip r:embed="rId24"/>
        </a:buBlip>
        <a:defRPr sz="4200">
          <a:solidFill>
            <a:srgbClr val="6C6963"/>
          </a:solidFill>
          <a:latin typeface="+mn-lt"/>
          <a:ea typeface="+mn-ea"/>
          <a:cs typeface="+mn-cs"/>
          <a:sym typeface="Baskerville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Baskervill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 bwMode="auto">
          <a:xfrm>
            <a:off x="825500" y="1425575"/>
            <a:ext cx="11836400" cy="1723033"/>
          </a:xfrm>
          <a:effectLst>
            <a:outerShdw dist="38100" dir="2700000" rotWithShape="0">
              <a:srgbClr val="6D625D">
                <a:alpha val="89999"/>
              </a:srgbClr>
            </a:outerShdw>
          </a:effectLst>
        </p:spPr>
        <p:txBody>
          <a:bodyPr vert="horz"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defTabSz="292100" eaLnBrk="1" hangingPunct="1"/>
            <a:r>
              <a:rPr lang="ru-RU" sz="4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Основы комплексной профилактической деятельности с несовершеннолетними и молодежью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797121" y="5956920"/>
            <a:ext cx="11836400" cy="586706"/>
          </a:xfrm>
          <a:effectLst>
            <a:outerShdw dist="38100" dir="2700000" rotWithShape="0">
              <a:srgbClr val="6D625D">
                <a:alpha val="89999"/>
              </a:srgbClr>
            </a:outerShdw>
          </a:effectLst>
        </p:spPr>
        <p:txBody>
          <a:bodyPr/>
          <a:lstStyle/>
          <a:p>
            <a:pPr defTabSz="407988" eaLnBrk="1" hangingPunct="1">
              <a:spcBef>
                <a:spcPct val="0"/>
              </a:spcBef>
            </a:pPr>
            <a:r>
              <a:rPr lang="ru-RU" sz="3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Основные сведения</a:t>
            </a:r>
          </a:p>
        </p:txBody>
      </p:sp>
      <p:sp>
        <p:nvSpPr>
          <p:cNvPr id="4" name="Shape 53"/>
          <p:cNvSpPr txBox="1">
            <a:spLocks/>
          </p:cNvSpPr>
          <p:nvPr/>
        </p:nvSpPr>
        <p:spPr bwMode="auto">
          <a:xfrm>
            <a:off x="5494288" y="8521839"/>
            <a:ext cx="6867848" cy="80273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  <a:effectLst>
            <a:outerShdw dist="38100" dir="2700000" rotWithShape="0">
              <a:srgbClr val="6D625D">
                <a:alpha val="89999"/>
              </a:srgbClr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ctr" defTabSz="584200" rtl="0" eaLnBrk="0" fontAlgn="base" hangingPunct="0">
              <a:spcBef>
                <a:spcPts val="0"/>
              </a:spcBef>
              <a:spcAft>
                <a:spcPct val="0"/>
              </a:spcAft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1pPr>
            <a:lvl2pPr marL="0" indent="228600" algn="ctr" defTabSz="584200" rtl="0" eaLnBrk="0" fontAlgn="base" hangingPunct="0">
              <a:spcBef>
                <a:spcPts val="0"/>
              </a:spcBef>
              <a:spcAft>
                <a:spcPct val="0"/>
              </a:spcAft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2pPr>
            <a:lvl3pPr marL="0" indent="457200" algn="ctr" defTabSz="584200" rtl="0" eaLnBrk="0" fontAlgn="base" hangingPunct="0">
              <a:spcBef>
                <a:spcPts val="0"/>
              </a:spcBef>
              <a:spcAft>
                <a:spcPct val="0"/>
              </a:spcAft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3pPr>
            <a:lvl4pPr marL="0" indent="685800" algn="ctr" defTabSz="584200" rtl="0" eaLnBrk="0" fontAlgn="base" hangingPunct="0">
              <a:spcBef>
                <a:spcPts val="0"/>
              </a:spcBef>
              <a:spcAft>
                <a:spcPct val="0"/>
              </a:spcAft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4pPr>
            <a:lvl5pPr marL="0" indent="914400" algn="ctr" defTabSz="584200" rtl="0" eaLnBrk="0" fontAlgn="base" hangingPunct="0">
              <a:spcBef>
                <a:spcPts val="0"/>
              </a:spcBef>
              <a:spcAft>
                <a:spcPct val="0"/>
              </a:spcAft>
              <a:buSzTx/>
              <a:buNone/>
              <a:defRPr sz="5200" i="1">
                <a:solidFill>
                  <a:srgbClr val="BEA56D"/>
                </a:solidFill>
                <a:effectLst>
                  <a:outerShdw blurRad="25400" dist="38100" dir="15900000" rotWithShape="0">
                    <a:srgbClr val="000000">
                      <a:alpha val="9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5pPr>
            <a:lvl6pPr marL="3200400" indent="-533400" defTabSz="584200">
              <a:spcBef>
                <a:spcPts val="4200"/>
              </a:spcBef>
              <a:buSzPct val="30000"/>
              <a:buBlip>
                <a:blip r:embed="rId2"/>
              </a:buBlip>
              <a:defRPr sz="4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6pPr>
            <a:lvl7pPr marL="3733800" indent="-533400" defTabSz="584200">
              <a:spcBef>
                <a:spcPts val="4200"/>
              </a:spcBef>
              <a:buSzPct val="30000"/>
              <a:buBlip>
                <a:blip r:embed="rId2"/>
              </a:buBlip>
              <a:defRPr sz="4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7pPr>
            <a:lvl8pPr marL="4267200" indent="-533400" defTabSz="584200">
              <a:spcBef>
                <a:spcPts val="4200"/>
              </a:spcBef>
              <a:buSzPct val="30000"/>
              <a:buBlip>
                <a:blip r:embed="rId2"/>
              </a:buBlip>
              <a:defRPr sz="4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8pPr>
            <a:lvl9pPr marL="4800600" indent="-533400" defTabSz="584200">
              <a:spcBef>
                <a:spcPts val="4200"/>
              </a:spcBef>
              <a:buSzPct val="30000"/>
              <a:buBlip>
                <a:blip r:embed="rId2"/>
              </a:buBlip>
              <a:defRPr sz="4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9pPr>
          </a:lstStyle>
          <a:p>
            <a:pPr algn="r" defTabSz="407988" eaLnBrk="1" hangingPunct="1">
              <a:spcBef>
                <a:spcPct val="0"/>
              </a:spcBef>
            </a:pPr>
            <a:r>
              <a:rPr lang="ru-RU" sz="1800" kern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Начальник методического отдела </a:t>
            </a:r>
          </a:p>
          <a:p>
            <a:pPr algn="r" defTabSz="407988" eaLnBrk="1" hangingPunct="1">
              <a:spcBef>
                <a:spcPct val="0"/>
              </a:spcBef>
            </a:pPr>
            <a:r>
              <a:rPr lang="ru-RU" sz="1800" kern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Учебно-методического центра</a:t>
            </a:r>
          </a:p>
          <a:p>
            <a:pPr algn="r" defTabSz="407988" eaLnBrk="1" hangingPunct="1">
              <a:spcBef>
                <a:spcPct val="0"/>
              </a:spcBef>
            </a:pPr>
            <a:r>
              <a:rPr lang="ru-RU" sz="1800" kern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Бриль М.С.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Комплексная программа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85776" y="2331001"/>
            <a:ext cx="3600400" cy="1203166"/>
          </a:xfrm>
          <a:prstGeom prst="roundRect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Исходная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ситуация </a:t>
            </a: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918224" y="2608548"/>
            <a:ext cx="936104" cy="648072"/>
          </a:xfrm>
          <a:prstGeom prst="rightArrow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42360" y="2321609"/>
            <a:ext cx="3600400" cy="1203166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Первый этап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программы</a:t>
            </a: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7" name="Развернутая стрелка 6"/>
          <p:cNvSpPr/>
          <p:nvPr/>
        </p:nvSpPr>
        <p:spPr>
          <a:xfrm rot="5400000">
            <a:off x="9278356" y="3607190"/>
            <a:ext cx="3331307" cy="1512168"/>
          </a:xfrm>
          <a:prstGeom prst="uturnArrow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87526" y="5020816"/>
            <a:ext cx="3600400" cy="1203166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Второй этап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программы</a:t>
            </a: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5286085" y="5298363"/>
            <a:ext cx="936104" cy="648072"/>
          </a:xfrm>
          <a:prstGeom prst="rightArrow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06556" y="5020816"/>
            <a:ext cx="3600400" cy="120316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Третий этап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программы</a:t>
            </a: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1" name="Развернутая стрелка 10"/>
          <p:cNvSpPr/>
          <p:nvPr/>
        </p:nvSpPr>
        <p:spPr>
          <a:xfrm rot="16200000" flipH="1">
            <a:off x="-559627" y="6311717"/>
            <a:ext cx="2746789" cy="720080"/>
          </a:xfrm>
          <a:prstGeom prst="uturnArrow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73808" y="7587585"/>
            <a:ext cx="3600400" cy="120316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Очередной этап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программы</a:t>
            </a: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206256" y="7865132"/>
            <a:ext cx="936104" cy="648072"/>
          </a:xfrm>
          <a:prstGeom prst="rightArrow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02400" y="7821280"/>
            <a:ext cx="5461039" cy="658336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F2EBDB"/>
                </a:solidFill>
                <a:latin typeface="+mn-lt"/>
                <a:ea typeface="+mn-ea"/>
                <a:cs typeface="+mn-cs"/>
              </a:rPr>
              <a:t>Результат</a:t>
            </a: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5" name="Молния 14"/>
          <p:cNvSpPr/>
          <p:nvPr/>
        </p:nvSpPr>
        <p:spPr>
          <a:xfrm>
            <a:off x="459362" y="1483415"/>
            <a:ext cx="1428892" cy="1152128"/>
          </a:xfrm>
          <a:prstGeom prst="lightningBolt">
            <a:avLst/>
          </a:prstGeom>
          <a:solidFill>
            <a:srgbClr val="92D050"/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6" name="Молния 15"/>
          <p:cNvSpPr/>
          <p:nvPr/>
        </p:nvSpPr>
        <p:spPr>
          <a:xfrm>
            <a:off x="9737656" y="6837783"/>
            <a:ext cx="1428892" cy="1152128"/>
          </a:xfrm>
          <a:prstGeom prst="lightningBolt">
            <a:avLst/>
          </a:prstGeom>
          <a:solidFill>
            <a:srgbClr val="92D050"/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7" name="Молния 16"/>
          <p:cNvSpPr/>
          <p:nvPr/>
        </p:nvSpPr>
        <p:spPr>
          <a:xfrm>
            <a:off x="7022523" y="3969945"/>
            <a:ext cx="1428892" cy="1152128"/>
          </a:xfrm>
          <a:prstGeom prst="lightningBolt">
            <a:avLst/>
          </a:prstGeom>
          <a:solidFill>
            <a:srgbClr val="FF0000"/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8" name="Молния 17"/>
          <p:cNvSpPr/>
          <p:nvPr/>
        </p:nvSpPr>
        <p:spPr>
          <a:xfrm>
            <a:off x="2392310" y="3969945"/>
            <a:ext cx="1428892" cy="1152128"/>
          </a:xfrm>
          <a:prstGeom prst="lightningBolt">
            <a:avLst/>
          </a:prstGeom>
          <a:solidFill>
            <a:srgbClr val="FF0000"/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  <p:sp>
        <p:nvSpPr>
          <p:cNvPr id="19" name="Молния 18"/>
          <p:cNvSpPr/>
          <p:nvPr/>
        </p:nvSpPr>
        <p:spPr>
          <a:xfrm>
            <a:off x="1296005" y="6558503"/>
            <a:ext cx="1428892" cy="1152128"/>
          </a:xfrm>
          <a:prstGeom prst="lightningBolt">
            <a:avLst/>
          </a:prstGeom>
          <a:solidFill>
            <a:srgbClr val="FF0000"/>
          </a:solidFill>
          <a:ln w="12700" cap="flat">
            <a:noFill/>
            <a:miter lim="400000"/>
          </a:ln>
          <a:effectLst>
            <a:outerShdw blurRad="50800" dist="12700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2EBDB"/>
              </a:solidFill>
              <a:effectLst/>
              <a:uFillTx/>
              <a:latin typeface="+mn-lt"/>
              <a:ea typeface="+mn-ea"/>
              <a:cs typeface="+mn-cs"/>
              <a:sym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21664020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Индикаторы результата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62000" y="2768600"/>
            <a:ext cx="11480800" cy="6140648"/>
          </a:xfrm>
        </p:spPr>
        <p:txBody>
          <a:bodyPr anchor="t"/>
          <a:lstStyle/>
          <a:p>
            <a:pPr marL="0" indent="0">
              <a:buNone/>
            </a:pPr>
            <a:r>
              <a:rPr lang="ru-RU" dirty="0" smtClean="0"/>
              <a:t>- Конкретные показатели, определяющие «</a:t>
            </a:r>
            <a:r>
              <a:rPr lang="ru-RU" dirty="0" err="1" smtClean="0"/>
              <a:t>проблемность</a:t>
            </a:r>
            <a:r>
              <a:rPr lang="ru-RU" dirty="0" smtClean="0"/>
              <a:t>» территории</a:t>
            </a:r>
            <a:r>
              <a:rPr lang="ru-RU" dirty="0"/>
              <a:t> </a:t>
            </a:r>
            <a:r>
              <a:rPr lang="ru-RU" dirty="0" smtClean="0"/>
              <a:t>или аудитории.</a:t>
            </a:r>
          </a:p>
          <a:p>
            <a:pPr marL="0" indent="0">
              <a:buNone/>
            </a:pPr>
            <a:r>
              <a:rPr lang="ru-RU" dirty="0" smtClean="0"/>
              <a:t>В профилактике наркозависимости:</a:t>
            </a:r>
          </a:p>
          <a:p>
            <a:pPr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sz="3200" dirty="0" smtClean="0"/>
              <a:t>Фактическое поведение в отношении проблемы</a:t>
            </a:r>
          </a:p>
          <a:p>
            <a:pPr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sz="3200" dirty="0"/>
              <a:t>	</a:t>
            </a:r>
            <a:r>
              <a:rPr lang="ru-RU" sz="3200" dirty="0" smtClean="0"/>
              <a:t>Установки в отношении проблемы</a:t>
            </a:r>
          </a:p>
          <a:p>
            <a:pPr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sz="3200" dirty="0" smtClean="0"/>
              <a:t>Фактическое поведение безотносительно проблемы (досуг, учеба и пр.)</a:t>
            </a:r>
          </a:p>
          <a:p>
            <a:pPr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sz="3200" dirty="0" smtClean="0"/>
              <a:t>Установки безотносительно проблемы (ценности, планы и пр.)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231218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2000" y="381000"/>
            <a:ext cx="11480800" cy="18315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5 основ устойчивости подростка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pPr>
              <a:buSzPct val="80000"/>
              <a:buFont typeface="Wingdings" panose="05000000000000000000" pitchFamily="2" charset="2"/>
              <a:buChar char="ü"/>
            </a:pPr>
            <a:r>
              <a:rPr lang="ru-RU" dirty="0" smtClean="0"/>
              <a:t>Самоидентификация</a:t>
            </a:r>
          </a:p>
          <a:p>
            <a:pPr>
              <a:buSzPct val="80000"/>
              <a:buFont typeface="Wingdings" panose="05000000000000000000" pitchFamily="2" charset="2"/>
              <a:buChar char="ü"/>
            </a:pPr>
            <a:r>
              <a:rPr lang="ru-RU" dirty="0" smtClean="0"/>
              <a:t>Внутренний локус контроля</a:t>
            </a:r>
          </a:p>
          <a:p>
            <a:pPr>
              <a:buSzPct val="80000"/>
              <a:buFont typeface="Wingdings" panose="05000000000000000000" pitchFamily="2" charset="2"/>
              <a:buChar char="ü"/>
            </a:pPr>
            <a:r>
              <a:rPr lang="ru-RU" dirty="0" smtClean="0"/>
              <a:t>Позитивный сценарий</a:t>
            </a:r>
          </a:p>
          <a:p>
            <a:pPr>
              <a:buSzPct val="80000"/>
              <a:buFont typeface="Wingdings" panose="05000000000000000000" pitchFamily="2" charset="2"/>
              <a:buChar char="ü"/>
            </a:pPr>
            <a:r>
              <a:rPr lang="ru-RU" dirty="0" smtClean="0"/>
              <a:t>Информированность</a:t>
            </a:r>
          </a:p>
          <a:p>
            <a:pPr>
              <a:buSzPct val="80000"/>
              <a:buFont typeface="Wingdings" panose="05000000000000000000" pitchFamily="2" charset="2"/>
              <a:buChar char="ü"/>
            </a:pPr>
            <a:r>
              <a:rPr lang="ru-RU" dirty="0" smtClean="0"/>
              <a:t>Навыки принятия решений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142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Факторы риска/защиты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pPr>
              <a:spcBef>
                <a:spcPts val="600"/>
              </a:spcBef>
              <a:buSzPct val="100000"/>
            </a:pPr>
            <a:r>
              <a:rPr lang="ru-RU" dirty="0" smtClean="0"/>
              <a:t>Условия макро-среды</a:t>
            </a:r>
          </a:p>
          <a:p>
            <a:pPr>
              <a:spcBef>
                <a:spcPts val="600"/>
              </a:spcBef>
              <a:buSzPct val="100000"/>
            </a:pPr>
            <a:r>
              <a:rPr lang="ru-RU" dirty="0" smtClean="0"/>
              <a:t>Семейные факторы</a:t>
            </a:r>
          </a:p>
          <a:p>
            <a:pPr>
              <a:spcBef>
                <a:spcPts val="600"/>
              </a:spcBef>
              <a:buSzPct val="100000"/>
            </a:pPr>
            <a:r>
              <a:rPr lang="ru-RU" dirty="0" smtClean="0"/>
              <a:t>Личностные факторы</a:t>
            </a:r>
          </a:p>
          <a:p>
            <a:pPr>
              <a:spcBef>
                <a:spcPts val="600"/>
              </a:spcBef>
              <a:buSzPct val="100000"/>
            </a:pPr>
            <a:r>
              <a:rPr lang="ru-RU" dirty="0" smtClean="0"/>
              <a:t>Обстановка в </a:t>
            </a:r>
            <a:r>
              <a:rPr lang="ru-RU" smtClean="0"/>
              <a:t>учебном/досуговом заведении</a:t>
            </a:r>
            <a:endParaRPr lang="ru-RU" dirty="0" smtClean="0"/>
          </a:p>
          <a:p>
            <a:pPr>
              <a:spcBef>
                <a:spcPts val="600"/>
              </a:spcBef>
              <a:buSzPct val="100000"/>
            </a:pPr>
            <a:r>
              <a:rPr lang="ru-RU" dirty="0" smtClean="0"/>
              <a:t>Условия микро-среды</a:t>
            </a:r>
          </a:p>
        </p:txBody>
      </p:sp>
    </p:spTree>
    <p:extLst>
      <p:ext uri="{BB962C8B-B14F-4D97-AF65-F5344CB8AC3E}">
        <p14:creationId xmlns:p14="http://schemas.microsoft.com/office/powerpoint/2010/main" val="16703522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54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746" y="381000"/>
            <a:ext cx="11480053" cy="11114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Профилактика может быть…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747" y="1780456"/>
            <a:ext cx="2667000" cy="7272808"/>
          </a:xfrm>
        </p:spPr>
        <p:txBody>
          <a:bodyPr anchor="t"/>
          <a:lstStyle/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dirty="0" smtClean="0"/>
              <a:t>Первичная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endParaRPr lang="ru-RU" dirty="0"/>
          </a:p>
          <a:p>
            <a:pPr>
              <a:buSzPct val="80000"/>
              <a:buFont typeface="Wingdings" panose="05000000000000000000" pitchFamily="2" charset="2"/>
              <a:buChar char="Ø"/>
            </a:pPr>
            <a:endParaRPr lang="ru-RU" dirty="0" smtClean="0"/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dirty="0" smtClean="0"/>
              <a:t>Вторичная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endParaRPr lang="ru-RU" dirty="0"/>
          </a:p>
          <a:p>
            <a:pPr>
              <a:buSzPct val="80000"/>
              <a:buFont typeface="Wingdings" panose="05000000000000000000" pitchFamily="2" charset="2"/>
              <a:buChar char="Ø"/>
            </a:pPr>
            <a:endParaRPr lang="ru-RU" dirty="0" smtClean="0"/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dirty="0" smtClean="0"/>
              <a:t>Третичная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747" y="1780456"/>
            <a:ext cx="3961653" cy="2641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160" y="6795839"/>
            <a:ext cx="2857500" cy="2257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544" y="4012704"/>
            <a:ext cx="3450730" cy="22847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31432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Профилактика может быть…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62000" y="2362200"/>
            <a:ext cx="5334000" cy="3738736"/>
          </a:xfrm>
        </p:spPr>
        <p:txBody>
          <a:bodyPr anchor="t"/>
          <a:lstStyle/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u="sng" dirty="0" smtClean="0"/>
              <a:t>Шоковая</a:t>
            </a:r>
            <a:r>
              <a:rPr lang="ru-RU" dirty="0" smtClean="0"/>
              <a:t>: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sz="2400" dirty="0" smtClean="0"/>
              <a:t>Не ожидаемое содержание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sz="2400" dirty="0" smtClean="0"/>
              <a:t>Сильное эмоциональное воздействие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sz="2400" dirty="0" smtClean="0"/>
              <a:t>Запрет на поведение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5" name="Текст 3"/>
          <p:cNvSpPr txBox="1">
            <a:spLocks/>
          </p:cNvSpPr>
          <p:nvPr/>
        </p:nvSpPr>
        <p:spPr bwMode="auto">
          <a:xfrm>
            <a:off x="6718424" y="2362200"/>
            <a:ext cx="5334000" cy="402676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06400" indent="-406400" algn="l" defTabSz="584200" rtl="0" eaLnBrk="0" fontAlgn="base" hangingPunct="0">
              <a:spcBef>
                <a:spcPts val="4000"/>
              </a:spcBef>
              <a:spcAft>
                <a:spcPct val="0"/>
              </a:spcAft>
              <a:buSzPct val="30000"/>
              <a:buBlip>
                <a:blip r:embed="rId2"/>
              </a:buBlip>
              <a:defRPr sz="3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1pPr>
            <a:lvl2pPr marL="812800" indent="-406400" algn="l" defTabSz="584200" rtl="0" eaLnBrk="0" fontAlgn="base" hangingPunct="0">
              <a:spcBef>
                <a:spcPts val="4000"/>
              </a:spcBef>
              <a:spcAft>
                <a:spcPct val="0"/>
              </a:spcAft>
              <a:buSzPct val="30000"/>
              <a:buBlip>
                <a:blip r:embed="rId2"/>
              </a:buBlip>
              <a:defRPr sz="3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2pPr>
            <a:lvl3pPr marL="1219200" indent="-406400" algn="l" defTabSz="584200" rtl="0" eaLnBrk="0" fontAlgn="base" hangingPunct="0">
              <a:spcBef>
                <a:spcPts val="4000"/>
              </a:spcBef>
              <a:spcAft>
                <a:spcPct val="0"/>
              </a:spcAft>
              <a:buSzPct val="30000"/>
              <a:buBlip>
                <a:blip r:embed="rId2"/>
              </a:buBlip>
              <a:defRPr sz="3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3pPr>
            <a:lvl4pPr marL="1625600" indent="-406400" algn="l" defTabSz="584200" rtl="0" eaLnBrk="0" fontAlgn="base" hangingPunct="0">
              <a:spcBef>
                <a:spcPts val="4000"/>
              </a:spcBef>
              <a:spcAft>
                <a:spcPct val="0"/>
              </a:spcAft>
              <a:buSzPct val="30000"/>
              <a:buBlip>
                <a:blip r:embed="rId2"/>
              </a:buBlip>
              <a:defRPr sz="3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4pPr>
            <a:lvl5pPr marL="2032000" indent="-406400" algn="l" defTabSz="584200" rtl="0" eaLnBrk="0" fontAlgn="base" hangingPunct="0">
              <a:spcBef>
                <a:spcPts val="4000"/>
              </a:spcBef>
              <a:spcAft>
                <a:spcPct val="0"/>
              </a:spcAft>
              <a:buSzPct val="30000"/>
              <a:buBlip>
                <a:blip r:embed="rId2"/>
              </a:buBlip>
              <a:defRPr sz="3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5pPr>
            <a:lvl6pPr marL="3200400" indent="-533400" defTabSz="584200">
              <a:spcBef>
                <a:spcPts val="4200"/>
              </a:spcBef>
              <a:buSzPct val="30000"/>
              <a:buBlip>
                <a:blip r:embed="rId2"/>
              </a:buBlip>
              <a:defRPr sz="4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6pPr>
            <a:lvl7pPr marL="3733800" indent="-533400" defTabSz="584200">
              <a:spcBef>
                <a:spcPts val="4200"/>
              </a:spcBef>
              <a:buSzPct val="30000"/>
              <a:buBlip>
                <a:blip r:embed="rId2"/>
              </a:buBlip>
              <a:defRPr sz="4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7pPr>
            <a:lvl8pPr marL="4267200" indent="-533400" defTabSz="584200">
              <a:spcBef>
                <a:spcPts val="4200"/>
              </a:spcBef>
              <a:buSzPct val="30000"/>
              <a:buBlip>
                <a:blip r:embed="rId2"/>
              </a:buBlip>
              <a:defRPr sz="4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8pPr>
            <a:lvl9pPr marL="4800600" indent="-533400" defTabSz="584200">
              <a:spcBef>
                <a:spcPts val="4200"/>
              </a:spcBef>
              <a:buSzPct val="30000"/>
              <a:buBlip>
                <a:blip r:embed="rId2"/>
              </a:buBlip>
              <a:defRPr sz="4200">
                <a:solidFill>
                  <a:srgbClr val="6C6963"/>
                </a:solidFill>
                <a:latin typeface="+mn-lt"/>
                <a:ea typeface="+mn-ea"/>
                <a:cs typeface="+mn-cs"/>
                <a:sym typeface="Baskerville"/>
              </a:defRPr>
            </a:lvl9pPr>
          </a:lstStyle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u="sng" kern="0" dirty="0" smtClean="0"/>
              <a:t>Позитивная</a:t>
            </a:r>
            <a:r>
              <a:rPr lang="ru-RU" kern="0" dirty="0" smtClean="0"/>
              <a:t>: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sz="2400" kern="0" dirty="0" smtClean="0"/>
              <a:t>Предвзятая установка аудитории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sz="2400" kern="0" dirty="0" smtClean="0"/>
              <a:t>Акцент на разумное принятие решения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sz="2400" kern="0" dirty="0" smtClean="0"/>
              <a:t>Предложение конструктивной модели поведения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endParaRPr lang="ru-RU" kern="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611" y="6558136"/>
            <a:ext cx="1895475" cy="1428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594" y="6846168"/>
            <a:ext cx="2171659" cy="2011684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Проблемы современной молодежи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dirty="0" smtClean="0"/>
              <a:t>Избыточность альтернатив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dirty="0" smtClean="0"/>
              <a:t>Мотивационная неопределенность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dirty="0" smtClean="0"/>
              <a:t>Пресыщенность -</a:t>
            </a:r>
            <a:r>
              <a:rPr lang="en-US" dirty="0" smtClean="0"/>
              <a:t>&gt;</a:t>
            </a:r>
            <a:r>
              <a:rPr lang="ru-RU" smtClean="0"/>
              <a:t> беспомощность</a:t>
            </a:r>
            <a:endParaRPr lang="ru-RU" dirty="0" smtClean="0"/>
          </a:p>
          <a:p>
            <a:pPr>
              <a:buSzPct val="80000"/>
              <a:buFont typeface="Wingdings" panose="05000000000000000000" pitchFamily="2" charset="2"/>
              <a:buChar char="Ø"/>
            </a:pPr>
            <a:r>
              <a:rPr lang="ru-RU" dirty="0"/>
              <a:t>Ориентация на удовольствие «здесь и сейчас»</a:t>
            </a:r>
          </a:p>
          <a:p>
            <a:pPr>
              <a:buSzPct val="80000"/>
              <a:buFont typeface="Wingdings" panose="05000000000000000000" pitchFamily="2" charset="2"/>
              <a:buChar char="Ø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9324808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628328"/>
            <a:ext cx="11480800" cy="1524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Основа комплексной программы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62000" y="2500536"/>
            <a:ext cx="11480800" cy="4268440"/>
          </a:xfrm>
        </p:spPr>
        <p:txBody>
          <a:bodyPr anchor="t"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Миссия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sz="2400" dirty="0" smtClean="0"/>
              <a:t>идеальное представление о состоянии мира, где заявленная проблема полностью разрешена.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Цель – </a:t>
            </a:r>
            <a:r>
              <a:rPr lang="ru-RU" sz="2400" dirty="0" smtClean="0"/>
              <a:t>конкретное представление результата, на достижение которого нацелена данная программа.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Задачи – </a:t>
            </a:r>
            <a:r>
              <a:rPr lang="ru-RU" sz="2400" dirty="0" smtClean="0"/>
              <a:t>процессы, реализация которых необходима для достижения поставленной цели.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2" y="6532984"/>
            <a:ext cx="3916040" cy="261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575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Пояснительная записка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8999" y="1925316"/>
            <a:ext cx="11480800" cy="4556472"/>
          </a:xfrm>
        </p:spPr>
        <p:txBody>
          <a:bodyPr anchor="t"/>
          <a:lstStyle/>
          <a:p>
            <a:pPr marL="0" indent="0" algn="just">
              <a:buNone/>
            </a:pPr>
            <a:r>
              <a:rPr lang="ru-RU" sz="3200" dirty="0" smtClean="0"/>
              <a:t>     Проблема профилактики наркозависимости не нуждается в подтверждении собственной актуальности. Пояснительная записка направлена на обоснование территории, концепции, методов и методик, применяемых в вашей программе.</a:t>
            </a:r>
          </a:p>
          <a:p>
            <a:pPr marL="0" indent="0" algn="just">
              <a:buNone/>
            </a:pPr>
            <a:r>
              <a:rPr lang="ru-RU" sz="3200" dirty="0" smtClean="0"/>
              <a:t>     Идеальная пояснительная записка опирается на данные о фактах, связанных с представлением проблемы на вашей территории, среди вашей целевой аудитории!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552" y="6530598"/>
            <a:ext cx="3888432" cy="275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449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работы</a:t>
            </a:r>
            <a:endParaRPr lang="ru-RU" dirty="0"/>
          </a:p>
        </p:txBody>
      </p:sp>
      <p:graphicFrame>
        <p:nvGraphicFramePr>
          <p:cNvPr id="4" name="Рисунок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343671722"/>
              </p:ext>
            </p:extLst>
          </p:nvPr>
        </p:nvGraphicFramePr>
        <p:xfrm>
          <a:off x="597744" y="1905000"/>
          <a:ext cx="11809312" cy="650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04787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Схема профилактических мероприятий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52867747"/>
              </p:ext>
            </p:extLst>
          </p:nvPr>
        </p:nvGraphicFramePr>
        <p:xfrm>
          <a:off x="2462725" y="2068488"/>
          <a:ext cx="8079349" cy="6778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9787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E52E66-DEE5-4081-84FB-AE553D5796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>
                                            <p:graphicEl>
                                              <a:dgm id="{6BE52E66-DEE5-4081-84FB-AE553D5796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F0BE92-2F1F-4EB5-BCC4-8FC75A648F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5">
                                            <p:graphicEl>
                                              <a:dgm id="{FFF0BE92-2F1F-4EB5-BCC4-8FC75A648F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3D3DF4-E26D-40CD-A501-CCC69F4E5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5">
                                            <p:graphicEl>
                                              <a:dgm id="{F43D3DF4-E26D-40CD-A501-CCC69F4E57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8197FB-C3C1-4F2F-B520-BA9DF6788D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500"/>
                                        <p:tgtEl>
                                          <p:spTgt spid="5">
                                            <p:graphicEl>
                                              <a:dgm id="{E28197FB-C3C1-4F2F-B520-BA9DF6788D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B2F16F-076D-4185-9414-25FC0353C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500"/>
                                        <p:tgtEl>
                                          <p:spTgt spid="5">
                                            <p:graphicEl>
                                              <a:dgm id="{EBB2F16F-076D-4185-9414-25FC0353C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979E10-F11F-42BF-81AD-099194C9A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500"/>
                                        <p:tgtEl>
                                          <p:spTgt spid="5">
                                            <p:graphicEl>
                                              <a:dgm id="{0B979E10-F11F-42BF-81AD-099194C9A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26804300"/>
              </p:ext>
            </p:extLst>
          </p:nvPr>
        </p:nvGraphicFramePr>
        <p:xfrm>
          <a:off x="762000" y="1986844"/>
          <a:ext cx="11141000" cy="7282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683" y="1420416"/>
            <a:ext cx="4612117" cy="34590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00" y="6460976"/>
            <a:ext cx="4439014" cy="2963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2" y="1500726"/>
            <a:ext cx="5068167" cy="33787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36596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93E124-FE07-48A9-A9CE-27DE7E067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CF93E124-FE07-48A9-A9CE-27DE7E067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CF93E124-FE07-48A9-A9CE-27DE7E067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969B45-6BAE-4476-97B7-71D8C7E40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CE969B45-6BAE-4476-97B7-71D8C7E40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CE969B45-6BAE-4476-97B7-71D8C7E40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26D7C5-FEBC-438F-9DD1-81AE381731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E626D7C5-FEBC-438F-9DD1-81AE381731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E626D7C5-FEBC-438F-9DD1-81AE381731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LeatherBook">
  <a:themeElements>
    <a:clrScheme name="LeatherBook">
      <a:dk1>
        <a:srgbClr val="6C6963"/>
      </a:dk1>
      <a:lt1>
        <a:srgbClr val="092C6C"/>
      </a:lt1>
      <a:dk2>
        <a:srgbClr val="4D5459"/>
      </a:dk2>
      <a:lt2>
        <a:srgbClr val="D8DBDF"/>
      </a:lt2>
      <a:accent1>
        <a:srgbClr val="5B7376"/>
      </a:accent1>
      <a:accent2>
        <a:srgbClr val="9B9E5B"/>
      </a:accent2>
      <a:accent3>
        <a:srgbClr val="CC943D"/>
      </a:accent3>
      <a:accent4>
        <a:srgbClr val="A55A01"/>
      </a:accent4>
      <a:accent5>
        <a:srgbClr val="9D3320"/>
      </a:accent5>
      <a:accent6>
        <a:srgbClr val="83525A"/>
      </a:accent6>
      <a:hlink>
        <a:srgbClr val="0000FF"/>
      </a:hlink>
      <a:folHlink>
        <a:srgbClr val="FF00FF"/>
      </a:folHlink>
    </a:clrScheme>
    <a:fontScheme name="LeatherBook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Leather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12700" rotWithShape="0">
            <a:srgbClr val="000000">
              <a:alpha val="6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2EBDB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49E92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6C6963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LeatherBook">
  <a:themeElements>
    <a:clrScheme name="LeatherBook">
      <a:dk1>
        <a:srgbClr val="000000"/>
      </a:dk1>
      <a:lt1>
        <a:srgbClr val="FFFFFF"/>
      </a:lt1>
      <a:dk2>
        <a:srgbClr val="4D5459"/>
      </a:dk2>
      <a:lt2>
        <a:srgbClr val="D8DBDF"/>
      </a:lt2>
      <a:accent1>
        <a:srgbClr val="5B7376"/>
      </a:accent1>
      <a:accent2>
        <a:srgbClr val="9B9E5B"/>
      </a:accent2>
      <a:accent3>
        <a:srgbClr val="CC943D"/>
      </a:accent3>
      <a:accent4>
        <a:srgbClr val="A55A01"/>
      </a:accent4>
      <a:accent5>
        <a:srgbClr val="9D3320"/>
      </a:accent5>
      <a:accent6>
        <a:srgbClr val="83525A"/>
      </a:accent6>
      <a:hlink>
        <a:srgbClr val="0000FF"/>
      </a:hlink>
      <a:folHlink>
        <a:srgbClr val="FF00FF"/>
      </a:folHlink>
    </a:clrScheme>
    <a:fontScheme name="LeatherBook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Leather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12700" rotWithShape="0">
            <a:srgbClr val="000000">
              <a:alpha val="6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2EBDB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49E92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6C6963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280</Words>
  <Application>Microsoft Office PowerPoint</Application>
  <PresentationFormat>Произвольный</PresentationFormat>
  <Paragraphs>96</Paragraphs>
  <Slides>14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Avenir Roman</vt:lpstr>
      <vt:lpstr>Baskerville</vt:lpstr>
      <vt:lpstr>Palatino Linotype</vt:lpstr>
      <vt:lpstr>Wingdings</vt:lpstr>
      <vt:lpstr>LeatherBook</vt:lpstr>
      <vt:lpstr>Основы комплексной профилактической деятельности с несовершеннолетними и молодежью</vt:lpstr>
      <vt:lpstr>Профилактика может быть…</vt:lpstr>
      <vt:lpstr>Профилактика может быть…</vt:lpstr>
      <vt:lpstr>Проблемы современной молодежи</vt:lpstr>
      <vt:lpstr>Основа комплексной программы</vt:lpstr>
      <vt:lpstr>Пояснительная записка</vt:lpstr>
      <vt:lpstr>Формы работы</vt:lpstr>
      <vt:lpstr>Схема профилактических мероприятий</vt:lpstr>
      <vt:lpstr>Презентация PowerPoint</vt:lpstr>
      <vt:lpstr>Комплексная программа</vt:lpstr>
      <vt:lpstr>Индикаторы результата</vt:lpstr>
      <vt:lpstr>5 основ устойчивости подростка</vt:lpstr>
      <vt:lpstr>Факторы риска/защиты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38</cp:revision>
  <dcterms:modified xsi:type="dcterms:W3CDTF">2020-11-16T04:45:16Z</dcterms:modified>
</cp:coreProperties>
</file>