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78" r:id="rId5"/>
    <p:sldId id="271" r:id="rId6"/>
    <p:sldId id="264" r:id="rId7"/>
    <p:sldId id="274" r:id="rId8"/>
    <p:sldId id="275" r:id="rId9"/>
    <p:sldId id="273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4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780B14-EEF2-4D85-84C4-E0F3A837A70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000A26-C82A-4DDE-AACA-4FFB6CBC14A3}">
      <dgm:prSet phldrT="[Текст]"/>
      <dgm:spPr/>
      <dgm:t>
        <a:bodyPr/>
        <a:lstStyle/>
        <a:p>
          <a:r>
            <a:rPr lang="ru-RU" dirty="0" smtClean="0"/>
            <a:t>  </a:t>
          </a:r>
          <a:endParaRPr lang="ru-RU" dirty="0"/>
        </a:p>
      </dgm:t>
    </dgm:pt>
    <dgm:pt modelId="{38D9A05F-DB6F-42B4-8B43-3544A2449EA0}" type="parTrans" cxnId="{A02556D3-EBF7-4CC9-899B-BE923F5D48FE}">
      <dgm:prSet/>
      <dgm:spPr/>
      <dgm:t>
        <a:bodyPr/>
        <a:lstStyle/>
        <a:p>
          <a:endParaRPr lang="ru-RU"/>
        </a:p>
      </dgm:t>
    </dgm:pt>
    <dgm:pt modelId="{36208093-E607-420B-9033-6C302AB214E3}" type="sibTrans" cxnId="{A02556D3-EBF7-4CC9-899B-BE923F5D48FE}">
      <dgm:prSet/>
      <dgm:spPr/>
      <dgm:t>
        <a:bodyPr/>
        <a:lstStyle/>
        <a:p>
          <a:endParaRPr lang="ru-RU"/>
        </a:p>
      </dgm:t>
    </dgm:pt>
    <dgm:pt modelId="{C8F8A0DE-3EBE-48D6-93C8-A08B9078609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dirty="0" err="1" smtClean="0"/>
            <a:t>Антинаркотическая</a:t>
          </a:r>
          <a:r>
            <a:rPr lang="ru-RU" sz="1900" dirty="0" smtClean="0"/>
            <a:t> комиссия Алтайского края</a:t>
          </a:r>
        </a:p>
        <a:p>
          <a:endParaRPr lang="ru-RU" sz="1700" dirty="0"/>
        </a:p>
      </dgm:t>
    </dgm:pt>
    <dgm:pt modelId="{081BF5C0-7487-4297-AF20-8C0CB324D1C3}" type="parTrans" cxnId="{D660AFA3-A859-470D-A35B-A08DC1410D43}">
      <dgm:prSet/>
      <dgm:spPr/>
      <dgm:t>
        <a:bodyPr/>
        <a:lstStyle/>
        <a:p>
          <a:endParaRPr lang="ru-RU"/>
        </a:p>
      </dgm:t>
    </dgm:pt>
    <dgm:pt modelId="{99F0A7FE-3D46-49CC-9797-B00FE6E76FE9}" type="sibTrans" cxnId="{D660AFA3-A859-470D-A35B-A08DC1410D43}">
      <dgm:prSet/>
      <dgm:spPr/>
      <dgm:t>
        <a:bodyPr/>
        <a:lstStyle/>
        <a:p>
          <a:endParaRPr lang="ru-RU"/>
        </a:p>
      </dgm:t>
    </dgm:pt>
    <dgm:pt modelId="{DD3F1897-670D-4E79-BBE1-C6DF91526F1F}">
      <dgm:prSet phldrT="[Текст]"/>
      <dgm:spPr/>
      <dgm:t>
        <a:bodyPr/>
        <a:lstStyle/>
        <a:p>
          <a:r>
            <a:rPr lang="ru-RU" dirty="0" smtClean="0"/>
            <a:t>  </a:t>
          </a:r>
          <a:endParaRPr lang="ru-RU" dirty="0"/>
        </a:p>
      </dgm:t>
    </dgm:pt>
    <dgm:pt modelId="{E8485C52-2D27-46F8-8A58-DB9E9F707209}" type="parTrans" cxnId="{5B7C03FE-0DE0-4D94-A868-AFE97BC5FE68}">
      <dgm:prSet/>
      <dgm:spPr/>
      <dgm:t>
        <a:bodyPr/>
        <a:lstStyle/>
        <a:p>
          <a:endParaRPr lang="ru-RU"/>
        </a:p>
      </dgm:t>
    </dgm:pt>
    <dgm:pt modelId="{2BBC74DD-4271-4ADF-B302-602E389EF253}" type="sibTrans" cxnId="{5B7C03FE-0DE0-4D94-A868-AFE97BC5FE68}">
      <dgm:prSet/>
      <dgm:spPr/>
      <dgm:t>
        <a:bodyPr/>
        <a:lstStyle/>
        <a:p>
          <a:endParaRPr lang="ru-RU"/>
        </a:p>
      </dgm:t>
    </dgm:pt>
    <dgm:pt modelId="{E7FC7295-2346-4EE3-B0A8-1009E869D9EB}">
      <dgm:prSet phldrT="[Текст]"/>
      <dgm:spPr/>
      <dgm:t>
        <a:bodyPr/>
        <a:lstStyle/>
        <a:p>
          <a:r>
            <a:rPr lang="ru-RU" dirty="0" smtClean="0"/>
            <a:t>  </a:t>
          </a:r>
          <a:endParaRPr lang="ru-RU" dirty="0"/>
        </a:p>
      </dgm:t>
    </dgm:pt>
    <dgm:pt modelId="{EEDCA501-6199-4075-B54F-8F6F0E916218}" type="parTrans" cxnId="{4CAD13A0-B7D4-4A33-9EB2-405A31998AFA}">
      <dgm:prSet/>
      <dgm:spPr/>
      <dgm:t>
        <a:bodyPr/>
        <a:lstStyle/>
        <a:p>
          <a:endParaRPr lang="ru-RU"/>
        </a:p>
      </dgm:t>
    </dgm:pt>
    <dgm:pt modelId="{AC70589B-E685-4FD2-A23A-BD3E5174D6B1}" type="sibTrans" cxnId="{4CAD13A0-B7D4-4A33-9EB2-405A31998AFA}">
      <dgm:prSet/>
      <dgm:spPr/>
      <dgm:t>
        <a:bodyPr/>
        <a:lstStyle/>
        <a:p>
          <a:endParaRPr lang="ru-RU"/>
        </a:p>
      </dgm:t>
    </dgm:pt>
    <dgm:pt modelId="{0AE574EA-B304-4653-B3AA-E2B98182CB99}">
      <dgm:prSet phldrT="[Текст]"/>
      <dgm:spPr/>
      <dgm:t>
        <a:bodyPr/>
        <a:lstStyle/>
        <a:p>
          <a:r>
            <a:rPr lang="ru-RU" dirty="0" smtClean="0"/>
            <a:t>Управление по контролю за оборотом наркотиков ГУ МВД по Алтайскому краю</a:t>
          </a:r>
          <a:endParaRPr lang="ru-RU" dirty="0"/>
        </a:p>
      </dgm:t>
    </dgm:pt>
    <dgm:pt modelId="{671E8E16-4FC4-45F8-AFDF-045B538ECFF3}" type="parTrans" cxnId="{D14F7B09-008D-49BD-B66C-AE025B8066AE}">
      <dgm:prSet/>
      <dgm:spPr/>
      <dgm:t>
        <a:bodyPr/>
        <a:lstStyle/>
        <a:p>
          <a:endParaRPr lang="ru-RU"/>
        </a:p>
      </dgm:t>
    </dgm:pt>
    <dgm:pt modelId="{A81D78C7-D18E-4E8B-B6F4-F60668D0D908}" type="sibTrans" cxnId="{D14F7B09-008D-49BD-B66C-AE025B8066AE}">
      <dgm:prSet/>
      <dgm:spPr/>
      <dgm:t>
        <a:bodyPr/>
        <a:lstStyle/>
        <a:p>
          <a:endParaRPr lang="ru-RU"/>
        </a:p>
      </dgm:t>
    </dgm:pt>
    <dgm:pt modelId="{51F93E1E-B4B5-4FFA-BE2B-EF6D0A6FA0B2}">
      <dgm:prSet/>
      <dgm:spPr/>
      <dgm:t>
        <a:bodyPr/>
        <a:lstStyle/>
        <a:p>
          <a:endParaRPr lang="ru-RU" dirty="0"/>
        </a:p>
      </dgm:t>
    </dgm:pt>
    <dgm:pt modelId="{EBEDFE29-6BEA-4243-A100-7781F8F5DE4E}" type="parTrans" cxnId="{0092EE53-E915-479A-B098-2FC7A6E0413E}">
      <dgm:prSet/>
      <dgm:spPr/>
      <dgm:t>
        <a:bodyPr/>
        <a:lstStyle/>
        <a:p>
          <a:endParaRPr lang="ru-RU"/>
        </a:p>
      </dgm:t>
    </dgm:pt>
    <dgm:pt modelId="{AF73FD46-773C-4811-BBF3-E88C8C993B41}" type="sibTrans" cxnId="{0092EE53-E915-479A-B098-2FC7A6E0413E}">
      <dgm:prSet/>
      <dgm:spPr/>
      <dgm:t>
        <a:bodyPr/>
        <a:lstStyle/>
        <a:p>
          <a:endParaRPr lang="ru-RU"/>
        </a:p>
      </dgm:t>
    </dgm:pt>
    <dgm:pt modelId="{CB0F1A88-DC0B-4EEB-83DB-93E20F60991D}">
      <dgm:prSet/>
      <dgm:spPr/>
      <dgm:t>
        <a:bodyPr/>
        <a:lstStyle/>
        <a:p>
          <a:endParaRPr lang="ru-RU" dirty="0"/>
        </a:p>
      </dgm:t>
    </dgm:pt>
    <dgm:pt modelId="{5BD57201-7E55-447F-8567-1D843D792088}" type="parTrans" cxnId="{318EC19A-A389-4D63-A393-D4BB3CC6896A}">
      <dgm:prSet/>
      <dgm:spPr/>
      <dgm:t>
        <a:bodyPr/>
        <a:lstStyle/>
        <a:p>
          <a:endParaRPr lang="ru-RU"/>
        </a:p>
      </dgm:t>
    </dgm:pt>
    <dgm:pt modelId="{ECE034D0-703D-4776-86AA-1C13FF0DA784}" type="sibTrans" cxnId="{318EC19A-A389-4D63-A393-D4BB3CC6896A}">
      <dgm:prSet/>
      <dgm:spPr/>
      <dgm:t>
        <a:bodyPr/>
        <a:lstStyle/>
        <a:p>
          <a:endParaRPr lang="ru-RU"/>
        </a:p>
      </dgm:t>
    </dgm:pt>
    <dgm:pt modelId="{8D9B158A-B516-48CB-B353-79E98232AE6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dirty="0" smtClean="0"/>
            <a:t>Управление молодёжной политики и реализации программ общественного развития Алтайского края</a:t>
          </a:r>
        </a:p>
      </dgm:t>
    </dgm:pt>
    <dgm:pt modelId="{B1CA97D5-013E-4E56-9AA9-C4A1EE9B0B04}" type="parTrans" cxnId="{20259301-35D7-4940-AEB8-FA7952AD9E43}">
      <dgm:prSet/>
      <dgm:spPr/>
      <dgm:t>
        <a:bodyPr/>
        <a:lstStyle/>
        <a:p>
          <a:endParaRPr lang="ru-RU"/>
        </a:p>
      </dgm:t>
    </dgm:pt>
    <dgm:pt modelId="{B949396B-BA2E-485D-9302-6ACB324961FC}" type="sibTrans" cxnId="{20259301-35D7-4940-AEB8-FA7952AD9E43}">
      <dgm:prSet/>
      <dgm:spPr/>
      <dgm:t>
        <a:bodyPr/>
        <a:lstStyle/>
        <a:p>
          <a:endParaRPr lang="ru-RU"/>
        </a:p>
      </dgm:t>
    </dgm:pt>
    <dgm:pt modelId="{84C10638-3B6C-452B-A98A-5D4D6E031979}">
      <dgm:prSet/>
      <dgm:spPr/>
      <dgm:t>
        <a:bodyPr/>
        <a:lstStyle/>
        <a:p>
          <a:r>
            <a:rPr lang="ru-RU" dirty="0" smtClean="0"/>
            <a:t>КГБУЗ «Алтайский краевой центр по профилактике и борьбе со СПИДОМ и инфекционными заболеваниями»</a:t>
          </a:r>
          <a:endParaRPr lang="ru-RU" dirty="0"/>
        </a:p>
      </dgm:t>
    </dgm:pt>
    <dgm:pt modelId="{02B45ED1-FC69-4E52-8741-F04D82F657A9}" type="parTrans" cxnId="{41842B50-FBA8-4C3E-B336-59CA222BA1E5}">
      <dgm:prSet/>
      <dgm:spPr/>
      <dgm:t>
        <a:bodyPr/>
        <a:lstStyle/>
        <a:p>
          <a:endParaRPr lang="ru-RU"/>
        </a:p>
      </dgm:t>
    </dgm:pt>
    <dgm:pt modelId="{ED0ADD3A-F1CB-4EFC-8E47-719D03021528}" type="sibTrans" cxnId="{41842B50-FBA8-4C3E-B336-59CA222BA1E5}">
      <dgm:prSet/>
      <dgm:spPr/>
      <dgm:t>
        <a:bodyPr/>
        <a:lstStyle/>
        <a:p>
          <a:endParaRPr lang="ru-RU"/>
        </a:p>
      </dgm:t>
    </dgm:pt>
    <dgm:pt modelId="{9834B29D-60AF-4B61-9F3B-70033F6CEC50}">
      <dgm:prSet/>
      <dgm:spPr/>
      <dgm:t>
        <a:bodyPr/>
        <a:lstStyle/>
        <a:p>
          <a:r>
            <a:rPr lang="ru-RU" dirty="0" smtClean="0"/>
            <a:t> КГБУЗ «Алтайский краевой наркологический диспансер</a:t>
          </a:r>
          <a:endParaRPr lang="ru-RU" dirty="0"/>
        </a:p>
      </dgm:t>
    </dgm:pt>
    <dgm:pt modelId="{CA40B2B0-3992-49AE-893E-D9007F4775C7}" type="parTrans" cxnId="{E3FBF654-1C24-4DF5-B395-D414E9951073}">
      <dgm:prSet/>
      <dgm:spPr/>
      <dgm:t>
        <a:bodyPr/>
        <a:lstStyle/>
        <a:p>
          <a:endParaRPr lang="ru-RU"/>
        </a:p>
      </dgm:t>
    </dgm:pt>
    <dgm:pt modelId="{5AE2A6F6-F703-4368-BD74-91D96DC2252F}" type="sibTrans" cxnId="{E3FBF654-1C24-4DF5-B395-D414E9951073}">
      <dgm:prSet/>
      <dgm:spPr/>
      <dgm:t>
        <a:bodyPr/>
        <a:lstStyle/>
        <a:p>
          <a:endParaRPr lang="ru-RU"/>
        </a:p>
      </dgm:t>
    </dgm:pt>
    <dgm:pt modelId="{749E9F71-1BF3-4E0A-9448-6B062D03A793}">
      <dgm:prSet/>
      <dgm:spPr/>
      <dgm:t>
        <a:bodyPr/>
        <a:lstStyle/>
        <a:p>
          <a:endParaRPr lang="ru-RU"/>
        </a:p>
      </dgm:t>
    </dgm:pt>
    <dgm:pt modelId="{47DE4641-3E2A-4697-A2C0-884787B45466}" type="parTrans" cxnId="{89368098-D1F7-47BE-AFE5-0269E50C43A9}">
      <dgm:prSet/>
      <dgm:spPr/>
      <dgm:t>
        <a:bodyPr/>
        <a:lstStyle/>
        <a:p>
          <a:endParaRPr lang="ru-RU"/>
        </a:p>
      </dgm:t>
    </dgm:pt>
    <dgm:pt modelId="{5F52E8E7-3B63-4A17-B91A-949B7A77FB27}" type="sibTrans" cxnId="{89368098-D1F7-47BE-AFE5-0269E50C43A9}">
      <dgm:prSet/>
      <dgm:spPr/>
      <dgm:t>
        <a:bodyPr/>
        <a:lstStyle/>
        <a:p>
          <a:endParaRPr lang="ru-RU"/>
        </a:p>
      </dgm:t>
    </dgm:pt>
    <dgm:pt modelId="{0AAF79E5-2FB1-4D20-8AF2-3B566C48A45C}">
      <dgm:prSet/>
      <dgm:spPr/>
      <dgm:t>
        <a:bodyPr/>
        <a:lstStyle/>
        <a:p>
          <a:r>
            <a:rPr lang="ru-RU" dirty="0" smtClean="0"/>
            <a:t>АКБОФ «Алтайский краевой центр развития добровольчества»</a:t>
          </a:r>
          <a:endParaRPr lang="ru-RU" dirty="0"/>
        </a:p>
      </dgm:t>
    </dgm:pt>
    <dgm:pt modelId="{B037B152-62E2-4E95-AEA3-24EBB5B91749}" type="parTrans" cxnId="{683371D6-3457-4C73-A70F-7318081843D2}">
      <dgm:prSet/>
      <dgm:spPr/>
      <dgm:t>
        <a:bodyPr/>
        <a:lstStyle/>
        <a:p>
          <a:endParaRPr lang="ru-RU"/>
        </a:p>
      </dgm:t>
    </dgm:pt>
    <dgm:pt modelId="{2E183F22-8BBF-452E-A45A-9AF8C289BF89}" type="sibTrans" cxnId="{683371D6-3457-4C73-A70F-7318081843D2}">
      <dgm:prSet/>
      <dgm:spPr/>
      <dgm:t>
        <a:bodyPr/>
        <a:lstStyle/>
        <a:p>
          <a:endParaRPr lang="ru-RU"/>
        </a:p>
      </dgm:t>
    </dgm:pt>
    <dgm:pt modelId="{8984F0B5-BF24-469D-91A4-F1D887C90FF6}" type="pres">
      <dgm:prSet presAssocID="{0A780B14-EEF2-4D85-84C4-E0F3A837A70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1A0950-3DFC-47B7-90CA-A70B11BDA8BA}" type="pres">
      <dgm:prSet presAssocID="{55000A26-C82A-4DDE-AACA-4FFB6CBC14A3}" presName="composite" presStyleCnt="0"/>
      <dgm:spPr/>
    </dgm:pt>
    <dgm:pt modelId="{16BBAC95-6CE6-40B2-93A4-224B3E445425}" type="pres">
      <dgm:prSet presAssocID="{55000A26-C82A-4DDE-AACA-4FFB6CBC14A3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75E9CC-C708-4DE4-9369-386C9932FD73}" type="pres">
      <dgm:prSet presAssocID="{55000A26-C82A-4DDE-AACA-4FFB6CBC14A3}" presName="descendantText" presStyleLbl="alignAcc1" presStyleIdx="0" presStyleCnt="6" custLinFactNeighborX="6030" custLinFactNeighborY="-19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AF19E-6C52-4003-AA49-AA97A269161D}" type="pres">
      <dgm:prSet presAssocID="{36208093-E607-420B-9033-6C302AB214E3}" presName="sp" presStyleCnt="0"/>
      <dgm:spPr/>
    </dgm:pt>
    <dgm:pt modelId="{EF316E14-DA11-4C18-A567-A8D05F48F72D}" type="pres">
      <dgm:prSet presAssocID="{DD3F1897-670D-4E79-BBE1-C6DF91526F1F}" presName="composite" presStyleCnt="0"/>
      <dgm:spPr/>
    </dgm:pt>
    <dgm:pt modelId="{DAFF3203-154A-4669-9555-22400ED24B26}" type="pres">
      <dgm:prSet presAssocID="{DD3F1897-670D-4E79-BBE1-C6DF91526F1F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B9447-3F4B-4345-B4DF-60452CBDBC30}" type="pres">
      <dgm:prSet presAssocID="{DD3F1897-670D-4E79-BBE1-C6DF91526F1F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25708-288D-4FF4-BF28-C7FAC3ECDB05}" type="pres">
      <dgm:prSet presAssocID="{2BBC74DD-4271-4ADF-B302-602E389EF253}" presName="sp" presStyleCnt="0"/>
      <dgm:spPr/>
    </dgm:pt>
    <dgm:pt modelId="{96A1CE15-62D6-46EA-B607-EAB68EE13EB7}" type="pres">
      <dgm:prSet presAssocID="{E7FC7295-2346-4EE3-B0A8-1009E869D9EB}" presName="composite" presStyleCnt="0"/>
      <dgm:spPr/>
    </dgm:pt>
    <dgm:pt modelId="{32416BE1-9F32-4DE1-AC92-0F9669941E6F}" type="pres">
      <dgm:prSet presAssocID="{E7FC7295-2346-4EE3-B0A8-1009E869D9EB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F3FCBC-A88A-4A08-8DF6-B83C886B79EA}" type="pres">
      <dgm:prSet presAssocID="{E7FC7295-2346-4EE3-B0A8-1009E869D9EB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01F3E-0C34-4634-BA1B-916869B81250}" type="pres">
      <dgm:prSet presAssocID="{AC70589B-E685-4FD2-A23A-BD3E5174D6B1}" presName="sp" presStyleCnt="0"/>
      <dgm:spPr/>
    </dgm:pt>
    <dgm:pt modelId="{5F45A56F-368A-4B3D-A79E-AD62C2740391}" type="pres">
      <dgm:prSet presAssocID="{51F93E1E-B4B5-4FFA-BE2B-EF6D0A6FA0B2}" presName="composite" presStyleCnt="0"/>
      <dgm:spPr/>
    </dgm:pt>
    <dgm:pt modelId="{49FE54FA-F5B0-4D90-8E4F-61530472F952}" type="pres">
      <dgm:prSet presAssocID="{51F93E1E-B4B5-4FFA-BE2B-EF6D0A6FA0B2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E3184-8685-476C-8B4D-A6A9AF3F7F61}" type="pres">
      <dgm:prSet presAssocID="{51F93E1E-B4B5-4FFA-BE2B-EF6D0A6FA0B2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1A5D3-2EC5-4EB3-962E-FC7DC19ED68C}" type="pres">
      <dgm:prSet presAssocID="{AF73FD46-773C-4811-BBF3-E88C8C993B41}" presName="sp" presStyleCnt="0"/>
      <dgm:spPr/>
    </dgm:pt>
    <dgm:pt modelId="{52103637-8758-4F70-AC7C-44141D7A1C09}" type="pres">
      <dgm:prSet presAssocID="{CB0F1A88-DC0B-4EEB-83DB-93E20F60991D}" presName="composite" presStyleCnt="0"/>
      <dgm:spPr/>
    </dgm:pt>
    <dgm:pt modelId="{B8EBAE4E-D101-4AEA-9F2F-D7B6E42AB0DD}" type="pres">
      <dgm:prSet presAssocID="{CB0F1A88-DC0B-4EEB-83DB-93E20F60991D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54457-18B1-44DD-816A-05EF27FBF5B7}" type="pres">
      <dgm:prSet presAssocID="{CB0F1A88-DC0B-4EEB-83DB-93E20F60991D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805C-A2A5-4D0A-9F08-2C0CF03AAB1D}" type="pres">
      <dgm:prSet presAssocID="{ECE034D0-703D-4776-86AA-1C13FF0DA784}" presName="sp" presStyleCnt="0"/>
      <dgm:spPr/>
    </dgm:pt>
    <dgm:pt modelId="{B13B36F1-CED4-4FD2-8AED-178E1BCB8D98}" type="pres">
      <dgm:prSet presAssocID="{749E9F71-1BF3-4E0A-9448-6B062D03A793}" presName="composite" presStyleCnt="0"/>
      <dgm:spPr/>
    </dgm:pt>
    <dgm:pt modelId="{B2B52CA1-24DF-4826-94C9-94D20A14C623}" type="pres">
      <dgm:prSet presAssocID="{749E9F71-1BF3-4E0A-9448-6B062D03A79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18F4C-C242-4BA2-A5D5-5968B284CCC0}" type="pres">
      <dgm:prSet presAssocID="{749E9F71-1BF3-4E0A-9448-6B062D03A79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8B516B-3391-4659-8D6E-F080F49F3537}" type="presOf" srcId="{84C10638-3B6C-452B-A98A-5D4D6E031979}" destId="{B12E3184-8685-476C-8B4D-A6A9AF3F7F61}" srcOrd="0" destOrd="0" presId="urn:microsoft.com/office/officeart/2005/8/layout/chevron2"/>
    <dgm:cxn modelId="{53C976EB-A2EE-40FB-A0A6-EB720CD72529}" type="presOf" srcId="{55000A26-C82A-4DDE-AACA-4FFB6CBC14A3}" destId="{16BBAC95-6CE6-40B2-93A4-224B3E445425}" srcOrd="0" destOrd="0" presId="urn:microsoft.com/office/officeart/2005/8/layout/chevron2"/>
    <dgm:cxn modelId="{318EC19A-A389-4D63-A393-D4BB3CC6896A}" srcId="{0A780B14-EEF2-4D85-84C4-E0F3A837A70A}" destId="{CB0F1A88-DC0B-4EEB-83DB-93E20F60991D}" srcOrd="4" destOrd="0" parTransId="{5BD57201-7E55-447F-8567-1D843D792088}" sibTransId="{ECE034D0-703D-4776-86AA-1C13FF0DA784}"/>
    <dgm:cxn modelId="{D660AFA3-A859-470D-A35B-A08DC1410D43}" srcId="{55000A26-C82A-4DDE-AACA-4FFB6CBC14A3}" destId="{C8F8A0DE-3EBE-48D6-93C8-A08B90786091}" srcOrd="0" destOrd="0" parTransId="{081BF5C0-7487-4297-AF20-8C0CB324D1C3}" sibTransId="{99F0A7FE-3D46-49CC-9797-B00FE6E76FE9}"/>
    <dgm:cxn modelId="{4CAD13A0-B7D4-4A33-9EB2-405A31998AFA}" srcId="{0A780B14-EEF2-4D85-84C4-E0F3A837A70A}" destId="{E7FC7295-2346-4EE3-B0A8-1009E869D9EB}" srcOrd="2" destOrd="0" parTransId="{EEDCA501-6199-4075-B54F-8F6F0E916218}" sibTransId="{AC70589B-E685-4FD2-A23A-BD3E5174D6B1}"/>
    <dgm:cxn modelId="{E3FBF654-1C24-4DF5-B395-D414E9951073}" srcId="{CB0F1A88-DC0B-4EEB-83DB-93E20F60991D}" destId="{9834B29D-60AF-4B61-9F3B-70033F6CEC50}" srcOrd="0" destOrd="0" parTransId="{CA40B2B0-3992-49AE-893E-D9007F4775C7}" sibTransId="{5AE2A6F6-F703-4368-BD74-91D96DC2252F}"/>
    <dgm:cxn modelId="{72EB448C-ADE8-49F6-BF25-C70F914B9362}" type="presOf" srcId="{9834B29D-60AF-4B61-9F3B-70033F6CEC50}" destId="{62E54457-18B1-44DD-816A-05EF27FBF5B7}" srcOrd="0" destOrd="0" presId="urn:microsoft.com/office/officeart/2005/8/layout/chevron2"/>
    <dgm:cxn modelId="{7861A366-2D1D-4B90-AFB1-01DD9A8259EB}" type="presOf" srcId="{0A780B14-EEF2-4D85-84C4-E0F3A837A70A}" destId="{8984F0B5-BF24-469D-91A4-F1D887C90FF6}" srcOrd="0" destOrd="0" presId="urn:microsoft.com/office/officeart/2005/8/layout/chevron2"/>
    <dgm:cxn modelId="{A02556D3-EBF7-4CC9-899B-BE923F5D48FE}" srcId="{0A780B14-EEF2-4D85-84C4-E0F3A837A70A}" destId="{55000A26-C82A-4DDE-AACA-4FFB6CBC14A3}" srcOrd="0" destOrd="0" parTransId="{38D9A05F-DB6F-42B4-8B43-3544A2449EA0}" sibTransId="{36208093-E607-420B-9033-6C302AB214E3}"/>
    <dgm:cxn modelId="{550F9D54-0470-4754-9308-23386C37669E}" type="presOf" srcId="{E7FC7295-2346-4EE3-B0A8-1009E869D9EB}" destId="{32416BE1-9F32-4DE1-AC92-0F9669941E6F}" srcOrd="0" destOrd="0" presId="urn:microsoft.com/office/officeart/2005/8/layout/chevron2"/>
    <dgm:cxn modelId="{DED0C089-8BEE-415A-BEEE-1A225629DAAA}" type="presOf" srcId="{DD3F1897-670D-4E79-BBE1-C6DF91526F1F}" destId="{DAFF3203-154A-4669-9555-22400ED24B26}" srcOrd="0" destOrd="0" presId="urn:microsoft.com/office/officeart/2005/8/layout/chevron2"/>
    <dgm:cxn modelId="{92CF8301-907B-4A31-864A-31FAF6D8D13F}" type="presOf" srcId="{8D9B158A-B516-48CB-B353-79E98232AE6B}" destId="{172B9447-3F4B-4345-B4DF-60452CBDBC30}" srcOrd="0" destOrd="0" presId="urn:microsoft.com/office/officeart/2005/8/layout/chevron2"/>
    <dgm:cxn modelId="{0092EE53-E915-479A-B098-2FC7A6E0413E}" srcId="{0A780B14-EEF2-4D85-84C4-E0F3A837A70A}" destId="{51F93E1E-B4B5-4FFA-BE2B-EF6D0A6FA0B2}" srcOrd="3" destOrd="0" parTransId="{EBEDFE29-6BEA-4243-A100-7781F8F5DE4E}" sibTransId="{AF73FD46-773C-4811-BBF3-E88C8C993B41}"/>
    <dgm:cxn modelId="{412F7644-5E2C-4707-8730-8D007BC8CED9}" type="presOf" srcId="{0AAF79E5-2FB1-4D20-8AF2-3B566C48A45C}" destId="{CDE18F4C-C242-4BA2-A5D5-5968B284CCC0}" srcOrd="0" destOrd="0" presId="urn:microsoft.com/office/officeart/2005/8/layout/chevron2"/>
    <dgm:cxn modelId="{683371D6-3457-4C73-A70F-7318081843D2}" srcId="{749E9F71-1BF3-4E0A-9448-6B062D03A793}" destId="{0AAF79E5-2FB1-4D20-8AF2-3B566C48A45C}" srcOrd="0" destOrd="0" parTransId="{B037B152-62E2-4E95-AEA3-24EBB5B91749}" sibTransId="{2E183F22-8BBF-452E-A45A-9AF8C289BF89}"/>
    <dgm:cxn modelId="{D9B6DEE2-8A2E-429F-BA42-9196A01DE49D}" type="presOf" srcId="{51F93E1E-B4B5-4FFA-BE2B-EF6D0A6FA0B2}" destId="{49FE54FA-F5B0-4D90-8E4F-61530472F952}" srcOrd="0" destOrd="0" presId="urn:microsoft.com/office/officeart/2005/8/layout/chevron2"/>
    <dgm:cxn modelId="{D3E5A2F6-9B37-4515-B981-5A5F5FC75F03}" type="presOf" srcId="{749E9F71-1BF3-4E0A-9448-6B062D03A793}" destId="{B2B52CA1-24DF-4826-94C9-94D20A14C623}" srcOrd="0" destOrd="0" presId="urn:microsoft.com/office/officeart/2005/8/layout/chevron2"/>
    <dgm:cxn modelId="{DCD1EFA9-EB69-4C3C-BFC4-5DC17A7620B8}" type="presOf" srcId="{0AE574EA-B304-4653-B3AA-E2B98182CB99}" destId="{D8F3FCBC-A88A-4A08-8DF6-B83C886B79EA}" srcOrd="0" destOrd="0" presId="urn:microsoft.com/office/officeart/2005/8/layout/chevron2"/>
    <dgm:cxn modelId="{D14F7B09-008D-49BD-B66C-AE025B8066AE}" srcId="{E7FC7295-2346-4EE3-B0A8-1009E869D9EB}" destId="{0AE574EA-B304-4653-B3AA-E2B98182CB99}" srcOrd="0" destOrd="0" parTransId="{671E8E16-4FC4-45F8-AFDF-045B538ECFF3}" sibTransId="{A81D78C7-D18E-4E8B-B6F4-F60668D0D908}"/>
    <dgm:cxn modelId="{20259301-35D7-4940-AEB8-FA7952AD9E43}" srcId="{DD3F1897-670D-4E79-BBE1-C6DF91526F1F}" destId="{8D9B158A-B516-48CB-B353-79E98232AE6B}" srcOrd="0" destOrd="0" parTransId="{B1CA97D5-013E-4E56-9AA9-C4A1EE9B0B04}" sibTransId="{B949396B-BA2E-485D-9302-6ACB324961FC}"/>
    <dgm:cxn modelId="{D089C580-EFFE-40F5-ABAD-7CB02439EE9B}" type="presOf" srcId="{C8F8A0DE-3EBE-48D6-93C8-A08B90786091}" destId="{3675E9CC-C708-4DE4-9369-386C9932FD73}" srcOrd="0" destOrd="0" presId="urn:microsoft.com/office/officeart/2005/8/layout/chevron2"/>
    <dgm:cxn modelId="{08D5AD25-58E6-47F5-9FE9-026D04DCCF4D}" type="presOf" srcId="{CB0F1A88-DC0B-4EEB-83DB-93E20F60991D}" destId="{B8EBAE4E-D101-4AEA-9F2F-D7B6E42AB0DD}" srcOrd="0" destOrd="0" presId="urn:microsoft.com/office/officeart/2005/8/layout/chevron2"/>
    <dgm:cxn modelId="{41842B50-FBA8-4C3E-B336-59CA222BA1E5}" srcId="{51F93E1E-B4B5-4FFA-BE2B-EF6D0A6FA0B2}" destId="{84C10638-3B6C-452B-A98A-5D4D6E031979}" srcOrd="0" destOrd="0" parTransId="{02B45ED1-FC69-4E52-8741-F04D82F657A9}" sibTransId="{ED0ADD3A-F1CB-4EFC-8E47-719D03021528}"/>
    <dgm:cxn modelId="{89368098-D1F7-47BE-AFE5-0269E50C43A9}" srcId="{0A780B14-EEF2-4D85-84C4-E0F3A837A70A}" destId="{749E9F71-1BF3-4E0A-9448-6B062D03A793}" srcOrd="5" destOrd="0" parTransId="{47DE4641-3E2A-4697-A2C0-884787B45466}" sibTransId="{5F52E8E7-3B63-4A17-B91A-949B7A77FB27}"/>
    <dgm:cxn modelId="{5B7C03FE-0DE0-4D94-A868-AFE97BC5FE68}" srcId="{0A780B14-EEF2-4D85-84C4-E0F3A837A70A}" destId="{DD3F1897-670D-4E79-BBE1-C6DF91526F1F}" srcOrd="1" destOrd="0" parTransId="{E8485C52-2D27-46F8-8A58-DB9E9F707209}" sibTransId="{2BBC74DD-4271-4ADF-B302-602E389EF253}"/>
    <dgm:cxn modelId="{F65C488E-DEFD-450F-A199-CDCB64129B03}" type="presParOf" srcId="{8984F0B5-BF24-469D-91A4-F1D887C90FF6}" destId="{0E1A0950-3DFC-47B7-90CA-A70B11BDA8BA}" srcOrd="0" destOrd="0" presId="urn:microsoft.com/office/officeart/2005/8/layout/chevron2"/>
    <dgm:cxn modelId="{5FB5C525-448B-4C45-8BF1-790D9478F377}" type="presParOf" srcId="{0E1A0950-3DFC-47B7-90CA-A70B11BDA8BA}" destId="{16BBAC95-6CE6-40B2-93A4-224B3E445425}" srcOrd="0" destOrd="0" presId="urn:microsoft.com/office/officeart/2005/8/layout/chevron2"/>
    <dgm:cxn modelId="{911CFBD6-631D-4988-BDC1-A8ED00E691AC}" type="presParOf" srcId="{0E1A0950-3DFC-47B7-90CA-A70B11BDA8BA}" destId="{3675E9CC-C708-4DE4-9369-386C9932FD73}" srcOrd="1" destOrd="0" presId="urn:microsoft.com/office/officeart/2005/8/layout/chevron2"/>
    <dgm:cxn modelId="{9BAC4005-ECAD-45D3-8FA1-EB22C0B0D100}" type="presParOf" srcId="{8984F0B5-BF24-469D-91A4-F1D887C90FF6}" destId="{0ACAF19E-6C52-4003-AA49-AA97A269161D}" srcOrd="1" destOrd="0" presId="urn:microsoft.com/office/officeart/2005/8/layout/chevron2"/>
    <dgm:cxn modelId="{A0288BD1-01F8-4C56-9423-41417C3252BB}" type="presParOf" srcId="{8984F0B5-BF24-469D-91A4-F1D887C90FF6}" destId="{EF316E14-DA11-4C18-A567-A8D05F48F72D}" srcOrd="2" destOrd="0" presId="urn:microsoft.com/office/officeart/2005/8/layout/chevron2"/>
    <dgm:cxn modelId="{6A9A1C38-A239-41FB-BF59-590A8CD4D0D4}" type="presParOf" srcId="{EF316E14-DA11-4C18-A567-A8D05F48F72D}" destId="{DAFF3203-154A-4669-9555-22400ED24B26}" srcOrd="0" destOrd="0" presId="urn:microsoft.com/office/officeart/2005/8/layout/chevron2"/>
    <dgm:cxn modelId="{E5B296DE-974A-457E-BBAB-97231863BBA1}" type="presParOf" srcId="{EF316E14-DA11-4C18-A567-A8D05F48F72D}" destId="{172B9447-3F4B-4345-B4DF-60452CBDBC30}" srcOrd="1" destOrd="0" presId="urn:microsoft.com/office/officeart/2005/8/layout/chevron2"/>
    <dgm:cxn modelId="{5A347052-C4B7-4AD0-8916-F3602DAD2C7D}" type="presParOf" srcId="{8984F0B5-BF24-469D-91A4-F1D887C90FF6}" destId="{93A25708-288D-4FF4-BF28-C7FAC3ECDB05}" srcOrd="3" destOrd="0" presId="urn:microsoft.com/office/officeart/2005/8/layout/chevron2"/>
    <dgm:cxn modelId="{D7775A3F-6FD9-4666-A514-27CF698DF651}" type="presParOf" srcId="{8984F0B5-BF24-469D-91A4-F1D887C90FF6}" destId="{96A1CE15-62D6-46EA-B607-EAB68EE13EB7}" srcOrd="4" destOrd="0" presId="urn:microsoft.com/office/officeart/2005/8/layout/chevron2"/>
    <dgm:cxn modelId="{8BD272D9-CD28-4A65-9C00-6EB631CDF962}" type="presParOf" srcId="{96A1CE15-62D6-46EA-B607-EAB68EE13EB7}" destId="{32416BE1-9F32-4DE1-AC92-0F9669941E6F}" srcOrd="0" destOrd="0" presId="urn:microsoft.com/office/officeart/2005/8/layout/chevron2"/>
    <dgm:cxn modelId="{E9865B21-E05D-48D0-98BD-CFF64839629C}" type="presParOf" srcId="{96A1CE15-62D6-46EA-B607-EAB68EE13EB7}" destId="{D8F3FCBC-A88A-4A08-8DF6-B83C886B79EA}" srcOrd="1" destOrd="0" presId="urn:microsoft.com/office/officeart/2005/8/layout/chevron2"/>
    <dgm:cxn modelId="{2BC72152-FE28-4FDA-9016-6929B06FDEFD}" type="presParOf" srcId="{8984F0B5-BF24-469D-91A4-F1D887C90FF6}" destId="{1CA01F3E-0C34-4634-BA1B-916869B81250}" srcOrd="5" destOrd="0" presId="urn:microsoft.com/office/officeart/2005/8/layout/chevron2"/>
    <dgm:cxn modelId="{3C8614D2-119B-4964-B3F5-533EDEC0F8F2}" type="presParOf" srcId="{8984F0B5-BF24-469D-91A4-F1D887C90FF6}" destId="{5F45A56F-368A-4B3D-A79E-AD62C2740391}" srcOrd="6" destOrd="0" presId="urn:microsoft.com/office/officeart/2005/8/layout/chevron2"/>
    <dgm:cxn modelId="{F7C8EA55-9653-4204-B665-02DBBE08DBAF}" type="presParOf" srcId="{5F45A56F-368A-4B3D-A79E-AD62C2740391}" destId="{49FE54FA-F5B0-4D90-8E4F-61530472F952}" srcOrd="0" destOrd="0" presId="urn:microsoft.com/office/officeart/2005/8/layout/chevron2"/>
    <dgm:cxn modelId="{A9C79657-9DB2-46C5-86F9-BD32EE31695C}" type="presParOf" srcId="{5F45A56F-368A-4B3D-A79E-AD62C2740391}" destId="{B12E3184-8685-476C-8B4D-A6A9AF3F7F61}" srcOrd="1" destOrd="0" presId="urn:microsoft.com/office/officeart/2005/8/layout/chevron2"/>
    <dgm:cxn modelId="{D4F489B0-1F3F-4CDF-BCF3-FBCEB4EA0AD4}" type="presParOf" srcId="{8984F0B5-BF24-469D-91A4-F1D887C90FF6}" destId="{90F1A5D3-2EC5-4EB3-962E-FC7DC19ED68C}" srcOrd="7" destOrd="0" presId="urn:microsoft.com/office/officeart/2005/8/layout/chevron2"/>
    <dgm:cxn modelId="{118EF391-2A51-4468-BC23-85E8944B3144}" type="presParOf" srcId="{8984F0B5-BF24-469D-91A4-F1D887C90FF6}" destId="{52103637-8758-4F70-AC7C-44141D7A1C09}" srcOrd="8" destOrd="0" presId="urn:microsoft.com/office/officeart/2005/8/layout/chevron2"/>
    <dgm:cxn modelId="{39192EA3-8585-4FCC-B225-B411EA49C6C0}" type="presParOf" srcId="{52103637-8758-4F70-AC7C-44141D7A1C09}" destId="{B8EBAE4E-D101-4AEA-9F2F-D7B6E42AB0DD}" srcOrd="0" destOrd="0" presId="urn:microsoft.com/office/officeart/2005/8/layout/chevron2"/>
    <dgm:cxn modelId="{3359138E-E120-4C69-9AA5-8D8692761165}" type="presParOf" srcId="{52103637-8758-4F70-AC7C-44141D7A1C09}" destId="{62E54457-18B1-44DD-816A-05EF27FBF5B7}" srcOrd="1" destOrd="0" presId="urn:microsoft.com/office/officeart/2005/8/layout/chevron2"/>
    <dgm:cxn modelId="{14DBA339-2C19-44A7-89BB-40F778414887}" type="presParOf" srcId="{8984F0B5-BF24-469D-91A4-F1D887C90FF6}" destId="{D15A805C-A2A5-4D0A-9F08-2C0CF03AAB1D}" srcOrd="9" destOrd="0" presId="urn:microsoft.com/office/officeart/2005/8/layout/chevron2"/>
    <dgm:cxn modelId="{10CF02AA-D845-49BC-A2EE-6994C3B34480}" type="presParOf" srcId="{8984F0B5-BF24-469D-91A4-F1D887C90FF6}" destId="{B13B36F1-CED4-4FD2-8AED-178E1BCB8D98}" srcOrd="10" destOrd="0" presId="urn:microsoft.com/office/officeart/2005/8/layout/chevron2"/>
    <dgm:cxn modelId="{027B5B0E-05EE-48E5-80AD-064E24DB2671}" type="presParOf" srcId="{B13B36F1-CED4-4FD2-8AED-178E1BCB8D98}" destId="{B2B52CA1-24DF-4826-94C9-94D20A14C623}" srcOrd="0" destOrd="0" presId="urn:microsoft.com/office/officeart/2005/8/layout/chevron2"/>
    <dgm:cxn modelId="{DE278FBB-6598-4CF4-9D3C-974CD960E1D3}" type="presParOf" srcId="{B13B36F1-CED4-4FD2-8AED-178E1BCB8D98}" destId="{CDE18F4C-C242-4BA2-A5D5-5968B284CC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BAC95-6CE6-40B2-93A4-224B3E445425}">
      <dsp:nvSpPr>
        <dsp:cNvPr id="0" name=""/>
        <dsp:cNvSpPr/>
      </dsp:nvSpPr>
      <dsp:spPr>
        <a:xfrm rot="5400000">
          <a:off x="-145837" y="151020"/>
          <a:ext cx="972248" cy="6805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 </a:t>
          </a:r>
          <a:endParaRPr lang="ru-RU" sz="1900" kern="1200" dirty="0"/>
        </a:p>
      </dsp:txBody>
      <dsp:txXfrm rot="-5400000">
        <a:off x="1" y="345470"/>
        <a:ext cx="680573" cy="291675"/>
      </dsp:txXfrm>
    </dsp:sp>
    <dsp:sp modelId="{3675E9CC-C708-4DE4-9369-386C9932FD73}">
      <dsp:nvSpPr>
        <dsp:cNvPr id="0" name=""/>
        <dsp:cNvSpPr/>
      </dsp:nvSpPr>
      <dsp:spPr>
        <a:xfrm rot="5400000">
          <a:off x="4308782" y="-3628208"/>
          <a:ext cx="631961" cy="78883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900" kern="1200" dirty="0" err="1" smtClean="0"/>
            <a:t>Антинаркотическая</a:t>
          </a:r>
          <a:r>
            <a:rPr lang="ru-RU" sz="1900" kern="1200" dirty="0" smtClean="0"/>
            <a:t> комиссия Алтайского края</a:t>
          </a:r>
        </a:p>
        <a:p>
          <a:pPr lvl="1" algn="l">
            <a:spcBef>
              <a:spcPct val="0"/>
            </a:spcBef>
            <a:buChar char="••"/>
          </a:pPr>
          <a:endParaRPr lang="ru-RU" sz="1700" kern="1200" dirty="0"/>
        </a:p>
      </dsp:txBody>
      <dsp:txXfrm rot="-5400000">
        <a:off x="680574" y="30850"/>
        <a:ext cx="7857528" cy="570261"/>
      </dsp:txXfrm>
    </dsp:sp>
    <dsp:sp modelId="{DAFF3203-154A-4669-9555-22400ED24B26}">
      <dsp:nvSpPr>
        <dsp:cNvPr id="0" name=""/>
        <dsp:cNvSpPr/>
      </dsp:nvSpPr>
      <dsp:spPr>
        <a:xfrm rot="5400000">
          <a:off x="-145837" y="1026062"/>
          <a:ext cx="972248" cy="6805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 </a:t>
          </a:r>
          <a:endParaRPr lang="ru-RU" sz="1900" kern="1200" dirty="0"/>
        </a:p>
      </dsp:txBody>
      <dsp:txXfrm rot="-5400000">
        <a:off x="1" y="1220512"/>
        <a:ext cx="680573" cy="291675"/>
      </dsp:txXfrm>
    </dsp:sp>
    <dsp:sp modelId="{172B9447-3F4B-4345-B4DF-60452CBDBC30}">
      <dsp:nvSpPr>
        <dsp:cNvPr id="0" name=""/>
        <dsp:cNvSpPr/>
      </dsp:nvSpPr>
      <dsp:spPr>
        <a:xfrm rot="5400000">
          <a:off x="4308782" y="-2747982"/>
          <a:ext cx="631961" cy="78883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900" kern="1200" dirty="0" smtClean="0"/>
            <a:t>Управление молодёжной политики и реализации программ общественного развития Алтайского края</a:t>
          </a:r>
        </a:p>
      </dsp:txBody>
      <dsp:txXfrm rot="-5400000">
        <a:off x="680574" y="911076"/>
        <a:ext cx="7857528" cy="570261"/>
      </dsp:txXfrm>
    </dsp:sp>
    <dsp:sp modelId="{32416BE1-9F32-4DE1-AC92-0F9669941E6F}">
      <dsp:nvSpPr>
        <dsp:cNvPr id="0" name=""/>
        <dsp:cNvSpPr/>
      </dsp:nvSpPr>
      <dsp:spPr>
        <a:xfrm rot="5400000">
          <a:off x="-145837" y="1901104"/>
          <a:ext cx="972248" cy="6805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 </a:t>
          </a:r>
          <a:endParaRPr lang="ru-RU" sz="1900" kern="1200" dirty="0"/>
        </a:p>
      </dsp:txBody>
      <dsp:txXfrm rot="-5400000">
        <a:off x="1" y="2095554"/>
        <a:ext cx="680573" cy="291675"/>
      </dsp:txXfrm>
    </dsp:sp>
    <dsp:sp modelId="{D8F3FCBC-A88A-4A08-8DF6-B83C886B79EA}">
      <dsp:nvSpPr>
        <dsp:cNvPr id="0" name=""/>
        <dsp:cNvSpPr/>
      </dsp:nvSpPr>
      <dsp:spPr>
        <a:xfrm rot="5400000">
          <a:off x="4308782" y="-1872940"/>
          <a:ext cx="631961" cy="78883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Управление по контролю за оборотом наркотиков ГУ МВД по Алтайскому краю</a:t>
          </a:r>
          <a:endParaRPr lang="ru-RU" sz="1900" kern="1200" dirty="0"/>
        </a:p>
      </dsp:txBody>
      <dsp:txXfrm rot="-5400000">
        <a:off x="680574" y="1786118"/>
        <a:ext cx="7857528" cy="570261"/>
      </dsp:txXfrm>
    </dsp:sp>
    <dsp:sp modelId="{49FE54FA-F5B0-4D90-8E4F-61530472F952}">
      <dsp:nvSpPr>
        <dsp:cNvPr id="0" name=""/>
        <dsp:cNvSpPr/>
      </dsp:nvSpPr>
      <dsp:spPr>
        <a:xfrm rot="5400000">
          <a:off x="-145837" y="2776147"/>
          <a:ext cx="972248" cy="6805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1" y="2970597"/>
        <a:ext cx="680573" cy="291675"/>
      </dsp:txXfrm>
    </dsp:sp>
    <dsp:sp modelId="{B12E3184-8685-476C-8B4D-A6A9AF3F7F61}">
      <dsp:nvSpPr>
        <dsp:cNvPr id="0" name=""/>
        <dsp:cNvSpPr/>
      </dsp:nvSpPr>
      <dsp:spPr>
        <a:xfrm rot="5400000">
          <a:off x="4308782" y="-997898"/>
          <a:ext cx="631961" cy="78883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КГБУЗ «Алтайский краевой центр по профилактике и борьбе со СПИДОМ и инфекционными заболеваниями»</a:t>
          </a:r>
          <a:endParaRPr lang="ru-RU" sz="1900" kern="1200" dirty="0"/>
        </a:p>
      </dsp:txBody>
      <dsp:txXfrm rot="-5400000">
        <a:off x="680574" y="2661160"/>
        <a:ext cx="7857528" cy="570261"/>
      </dsp:txXfrm>
    </dsp:sp>
    <dsp:sp modelId="{B8EBAE4E-D101-4AEA-9F2F-D7B6E42AB0DD}">
      <dsp:nvSpPr>
        <dsp:cNvPr id="0" name=""/>
        <dsp:cNvSpPr/>
      </dsp:nvSpPr>
      <dsp:spPr>
        <a:xfrm rot="5400000">
          <a:off x="-145837" y="3651189"/>
          <a:ext cx="972248" cy="6805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1" y="3845639"/>
        <a:ext cx="680573" cy="291675"/>
      </dsp:txXfrm>
    </dsp:sp>
    <dsp:sp modelId="{62E54457-18B1-44DD-816A-05EF27FBF5B7}">
      <dsp:nvSpPr>
        <dsp:cNvPr id="0" name=""/>
        <dsp:cNvSpPr/>
      </dsp:nvSpPr>
      <dsp:spPr>
        <a:xfrm rot="5400000">
          <a:off x="4308782" y="-122856"/>
          <a:ext cx="631961" cy="78883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 КГБУЗ «Алтайский краевой наркологический диспансер</a:t>
          </a:r>
          <a:endParaRPr lang="ru-RU" sz="1900" kern="1200" dirty="0"/>
        </a:p>
      </dsp:txBody>
      <dsp:txXfrm rot="-5400000">
        <a:off x="680574" y="3536202"/>
        <a:ext cx="7857528" cy="570261"/>
      </dsp:txXfrm>
    </dsp:sp>
    <dsp:sp modelId="{B2B52CA1-24DF-4826-94C9-94D20A14C623}">
      <dsp:nvSpPr>
        <dsp:cNvPr id="0" name=""/>
        <dsp:cNvSpPr/>
      </dsp:nvSpPr>
      <dsp:spPr>
        <a:xfrm rot="5400000">
          <a:off x="-145837" y="4526231"/>
          <a:ext cx="972248" cy="6805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1" y="4720681"/>
        <a:ext cx="680573" cy="291675"/>
      </dsp:txXfrm>
    </dsp:sp>
    <dsp:sp modelId="{CDE18F4C-C242-4BA2-A5D5-5968B284CCC0}">
      <dsp:nvSpPr>
        <dsp:cNvPr id="0" name=""/>
        <dsp:cNvSpPr/>
      </dsp:nvSpPr>
      <dsp:spPr>
        <a:xfrm rot="5400000">
          <a:off x="4308782" y="752186"/>
          <a:ext cx="631961" cy="78883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АКБОФ «Алтайский краевой центр развития добровольчества»</a:t>
          </a:r>
          <a:endParaRPr lang="ru-RU" sz="1900" kern="1200" dirty="0"/>
        </a:p>
      </dsp:txBody>
      <dsp:txXfrm rot="-5400000">
        <a:off x="680574" y="4411244"/>
        <a:ext cx="7857528" cy="570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6C85C20-3842-4003-BA83-4F6791E8F6AA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F37AAA-9ACE-45B6-8D2E-9A37E0B029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Форум-театр как современная форма первичной профилактики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209EC4E-B554-4EDD-8BEF-B3D5BA33D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258" y="1928802"/>
            <a:ext cx="3795742" cy="1706343"/>
          </a:xfrm>
          <a:prstGeom prst="rect">
            <a:avLst/>
          </a:prstGeom>
        </p:spPr>
      </p:pic>
      <p:sp>
        <p:nvSpPr>
          <p:cNvPr id="12290" name="AutoShape 2" descr="https://apf.mail.ru/cgi-bin/readmsg?id=15576807451277203859;0;3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https://apf.mail.ru/cgi-bin/readmsg?id=15576807451277203859;0;3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3" name="Picture 5" descr="C:\Users\centr\Downloads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800" y="59960"/>
            <a:ext cx="2822117" cy="2548725"/>
          </a:xfrm>
          <a:prstGeom prst="rect">
            <a:avLst/>
          </a:prstGeom>
          <a:noFill/>
        </p:spPr>
      </p:pic>
      <p:pic>
        <p:nvPicPr>
          <p:cNvPr id="12294" name="Picture 6" descr="C:\Users\centr\Downloads\лог АлтГПУ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285728"/>
            <a:ext cx="2363728" cy="2361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сделали?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5832648" cy="52565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период с декабря 2017 г.по ноябрь 2018 г. со студентами педагогического, аграрного и медицинского университетов проведены спектакли «Мой друг – наркоман».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Данный спектакль был представлен в рамках акции «Ночь музеев» на базе главного управления МВД России, и в группе взаимопомощи лицам живущими с ВИЧ.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был представлен на площадке «Добровольчество» на молодежном форуме АТР.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6CEEDE-0C05-4455-BB4A-06DF3D1B52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9895" r="12283"/>
          <a:stretch>
            <a:fillRect/>
          </a:stretch>
        </p:blipFill>
        <p:spPr>
          <a:xfrm>
            <a:off x="6084168" y="3789040"/>
            <a:ext cx="2880320" cy="246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80F5A3B-F898-4DD9-97C4-D7433A23B22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0693" y="1340768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3974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проведены спектакли в школах и колледжах Бийска, Рубцовска и Новоалтайска, Белокурихи, с. Залесово, с. Волчиха;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КГБУЗ «Алтайский краевой наркологический диспансер»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Алтайской краевой библиотеке им. В.Я. Шишкова (студенты ААЭГ).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В настоящее время мероприятиями проекта охвачено более 1000 учащихся Алтайского края.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BCA097-B3D2-4C75-9151-566549AF02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140968"/>
            <a:ext cx="2884436" cy="2163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F79235-4098-4C39-8CAD-0193C8C607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11762" r="2959" b="5900"/>
          <a:stretch>
            <a:fillRect/>
          </a:stretch>
        </p:blipFill>
        <p:spPr>
          <a:xfrm>
            <a:off x="827584" y="3140968"/>
            <a:ext cx="339466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203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5544616" cy="518457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Международный форум «Молодой учитель. Формула успеха» (презентация на площадке форума и участие в конкурсе проектов);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Мастер-класс использования интерактивной технологии «форум-театр» в работе с подростками и молодежью /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АлтГПУ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«Школа подготовки вожатых»;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Доклад на конференции «VII Международная научная конференция "Психологическая культура и психологическое здоровье»;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DBBAE2A-EE93-47F0-8DDD-E17C1FEAE9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124744"/>
            <a:ext cx="3312368" cy="248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27832E5-3CC7-4F41-81F9-C0441AC9B3D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789040"/>
            <a:ext cx="3193605" cy="239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342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Профилактическая деятельность будет эффективна, если: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форма такой деятельности является интерактивной</a:t>
            </a:r>
          </a:p>
          <a:p>
            <a:r>
              <a:rPr lang="ru-RU" dirty="0" smtClean="0"/>
              <a:t>деятельность реализуется по принципу «</a:t>
            </a:r>
            <a:r>
              <a:rPr lang="ru-RU" dirty="0" err="1" smtClean="0"/>
              <a:t>равный-равному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процесс профилактики не оценивает знания, умения и навыки целевой аудитории</a:t>
            </a:r>
          </a:p>
          <a:p>
            <a:r>
              <a:rPr lang="ru-RU" dirty="0" smtClean="0"/>
              <a:t>транслируемая информация носит прикладной характер</a:t>
            </a:r>
          </a:p>
          <a:p>
            <a:r>
              <a:rPr lang="ru-RU" dirty="0" smtClean="0"/>
              <a:t>имеет ненавязчивый характер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Форум-театр как технология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5626968" cy="4816192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Задачи «</a:t>
            </a:r>
            <a:r>
              <a:rPr lang="ru-RU" b="1" dirty="0" err="1" smtClean="0"/>
              <a:t>Форум-театра</a:t>
            </a:r>
            <a:r>
              <a:rPr lang="ru-RU" b="1" dirty="0" smtClean="0"/>
              <a:t>»:</a:t>
            </a:r>
            <a:r>
              <a:rPr lang="ru-RU" dirty="0" smtClean="0"/>
              <a:t> устранение причин зависимости; разрушение отрицательных качеств, стереотипов поведения; поддержка положительных проявлений в поведении.</a:t>
            </a:r>
          </a:p>
          <a:p>
            <a:r>
              <a:rPr lang="ru-RU" b="1" dirty="0" smtClean="0"/>
              <a:t>Основа «</a:t>
            </a:r>
            <a:r>
              <a:rPr lang="ru-RU" b="1" dirty="0" err="1" smtClean="0"/>
              <a:t>Форум-театра</a:t>
            </a:r>
            <a:r>
              <a:rPr lang="ru-RU" b="1" dirty="0" smtClean="0"/>
              <a:t>»:</a:t>
            </a:r>
            <a:r>
              <a:rPr lang="ru-RU" dirty="0" smtClean="0"/>
              <a:t> Методика театрального сценического действия и обратная связь с аудиторией. </a:t>
            </a:r>
          </a:p>
          <a:p>
            <a:r>
              <a:rPr lang="ru-RU" b="1" dirty="0" smtClean="0"/>
              <a:t>Особенность «</a:t>
            </a:r>
            <a:r>
              <a:rPr lang="ru-RU" b="1" dirty="0" err="1" smtClean="0"/>
              <a:t>Форум-театра</a:t>
            </a:r>
            <a:r>
              <a:rPr lang="ru-RU" b="1" dirty="0" smtClean="0"/>
              <a:t>»:</a:t>
            </a:r>
            <a:r>
              <a:rPr lang="ru-RU" dirty="0" smtClean="0"/>
              <a:t> Отсутствие рекомендаций как следует поступать в сложившейся ситуации.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BA26A1-A2E5-46EB-A82D-D01D74D067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1700808"/>
            <a:ext cx="2736304" cy="364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подготовки «Форум-театра»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Первый </a:t>
            </a:r>
            <a:r>
              <a:rPr lang="ru-RU" dirty="0"/>
              <a:t>этап связан с выбором проблемы. </a:t>
            </a:r>
            <a:endParaRPr lang="ru-RU" dirty="0" smtClean="0"/>
          </a:p>
          <a:p>
            <a:r>
              <a:rPr lang="ru-RU" dirty="0"/>
              <a:t>Второй этап связан с разработкой сценария и написания мизансцен.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ценарий </a:t>
            </a:r>
            <a:r>
              <a:rPr lang="ru-RU" dirty="0"/>
              <a:t>должен быть: максимально приближенным к жизни; эмоциональным, завершаться потенциальной трагедией; с присутствием 4-х статусов героев и полностью расписанным для них текстом; с четко узнаваемыми моментами для «</a:t>
            </a:r>
            <a:r>
              <a:rPr lang="ru-RU" dirty="0" err="1"/>
              <a:t>СТОПов</a:t>
            </a:r>
            <a:r>
              <a:rPr lang="ru-RU" dirty="0"/>
              <a:t>». </a:t>
            </a:r>
            <a:endParaRPr lang="ru-RU" dirty="0" smtClean="0"/>
          </a:p>
          <a:p>
            <a:r>
              <a:rPr lang="ru-RU" dirty="0"/>
              <a:t>Третий этап: </a:t>
            </a:r>
            <a:r>
              <a:rPr lang="ru-RU" dirty="0" err="1" smtClean="0"/>
              <a:t>подготока</a:t>
            </a:r>
            <a:r>
              <a:rPr lang="ru-RU" dirty="0" smtClean="0"/>
              <a:t> </a:t>
            </a:r>
            <a:r>
              <a:rPr lang="ru-RU" dirty="0"/>
              <a:t>и репетиция спектакля. Н</a:t>
            </a:r>
          </a:p>
        </p:txBody>
      </p:sp>
    </p:spTree>
    <p:extLst>
      <p:ext uri="{BB962C8B-B14F-4D97-AF65-F5344CB8AC3E}">
        <p14:creationId xmlns:p14="http://schemas.microsoft.com/office/powerpoint/2010/main" val="2480223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Фазы спектакля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Разогрев;</a:t>
            </a:r>
          </a:p>
          <a:p>
            <a:r>
              <a:rPr lang="ru-RU" dirty="0" smtClean="0"/>
              <a:t>Действие; </a:t>
            </a:r>
          </a:p>
          <a:p>
            <a:r>
              <a:rPr lang="ru-RU" dirty="0" smtClean="0"/>
              <a:t>Форум;</a:t>
            </a:r>
          </a:p>
          <a:p>
            <a:r>
              <a:rPr lang="ru-RU" dirty="0"/>
              <a:t>Передача профилактической </a:t>
            </a:r>
            <a:r>
              <a:rPr lang="ru-RU" dirty="0" smtClean="0"/>
              <a:t>информации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/>
              <a:t>Обратная </a:t>
            </a:r>
            <a:r>
              <a:rPr lang="ru-RU" dirty="0" smtClean="0"/>
              <a:t>связь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/>
              <a:t>Обсуждение итогов спектакля актерами и специалистами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Ссылка </a:t>
            </a:r>
            <a:r>
              <a:rPr lang="ru-RU" smtClean="0"/>
              <a:t>на спектакль</a:t>
            </a:r>
          </a:p>
          <a:p>
            <a:pPr marL="0" indent="0">
              <a:buNone/>
            </a:pPr>
            <a:r>
              <a:rPr lang="ru-RU" smtClean="0"/>
              <a:t> </a:t>
            </a:r>
            <a:r>
              <a:rPr lang="en-US" dirty="0"/>
              <a:t>https://vk.com/cpiszm?z=video-114024776_456239021%2Fvideos-114024776%2Fpl_-114024776_-2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912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467600" cy="13572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  Межведомственное взаимодействие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357298"/>
            <a:ext cx="8229600" cy="49377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500174"/>
          <a:ext cx="8568952" cy="53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594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267</TotalTime>
  <Words>439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Начальная</vt:lpstr>
      <vt:lpstr>Форум-театр как современная форма первичной профилактики </vt:lpstr>
      <vt:lpstr>Что мы сделали?</vt:lpstr>
      <vt:lpstr>Презентация PowerPoint</vt:lpstr>
      <vt:lpstr>Презентация PowerPoint</vt:lpstr>
      <vt:lpstr>Профилактическая деятельность будет эффективна, если:</vt:lpstr>
      <vt:lpstr>Форум-театр как технология</vt:lpstr>
      <vt:lpstr>Этапы подготовки «Форум-театра» </vt:lpstr>
      <vt:lpstr>Фазы спектакля</vt:lpstr>
      <vt:lpstr>  Межведомственное взаимодействие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Молодежный форум-театр «Перспектива»</dc:title>
  <dc:creator>centr</dc:creator>
  <cp:lastModifiedBy>Мельникова Юлия Анатольевна</cp:lastModifiedBy>
  <cp:revision>23</cp:revision>
  <dcterms:created xsi:type="dcterms:W3CDTF">2019-01-31T07:34:47Z</dcterms:created>
  <dcterms:modified xsi:type="dcterms:W3CDTF">2020-11-19T01:37:13Z</dcterms:modified>
</cp:coreProperties>
</file>